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68" r:id="rId3"/>
    <p:sldId id="285" r:id="rId4"/>
    <p:sldId id="258" r:id="rId5"/>
    <p:sldId id="259" r:id="rId6"/>
    <p:sldId id="257" r:id="rId7"/>
    <p:sldId id="279" r:id="rId8"/>
    <p:sldId id="280" r:id="rId9"/>
    <p:sldId id="282" r:id="rId10"/>
    <p:sldId id="283" r:id="rId11"/>
    <p:sldId id="267" r:id="rId12"/>
    <p:sldId id="265" r:id="rId13"/>
    <p:sldId id="266" r:id="rId14"/>
    <p:sldId id="284" r:id="rId15"/>
    <p:sldId id="264" r:id="rId16"/>
    <p:sldId id="286" r:id="rId17"/>
    <p:sldId id="263" r:id="rId18"/>
    <p:sldId id="289" r:id="rId19"/>
    <p:sldId id="269" r:id="rId20"/>
    <p:sldId id="290" r:id="rId21"/>
    <p:sldId id="270" r:id="rId22"/>
    <p:sldId id="291" r:id="rId23"/>
    <p:sldId id="287" r:id="rId24"/>
    <p:sldId id="288" r:id="rId25"/>
    <p:sldId id="261" r:id="rId26"/>
    <p:sldId id="262" r:id="rId27"/>
    <p:sldId id="292" r:id="rId28"/>
    <p:sldId id="293" r:id="rId29"/>
    <p:sldId id="294" r:id="rId30"/>
    <p:sldId id="295" r:id="rId31"/>
    <p:sldId id="296" r:id="rId32"/>
    <p:sldId id="298" r:id="rId33"/>
    <p:sldId id="297" r:id="rId34"/>
    <p:sldId id="302" r:id="rId35"/>
    <p:sldId id="301" r:id="rId36"/>
    <p:sldId id="300" r:id="rId37"/>
    <p:sldId id="303" r:id="rId38"/>
    <p:sldId id="304" r:id="rId39"/>
    <p:sldId id="305" r:id="rId40"/>
    <p:sldId id="273" r:id="rId41"/>
    <p:sldId id="274" r:id="rId42"/>
    <p:sldId id="275" r:id="rId43"/>
    <p:sldId id="276" r:id="rId44"/>
    <p:sldId id="277" r:id="rId45"/>
    <p:sldId id="27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206" autoAdjust="0"/>
  </p:normalViewPr>
  <p:slideViewPr>
    <p:cSldViewPr snapToGrid="0">
      <p:cViewPr varScale="1">
        <p:scale>
          <a:sx n="102" d="100"/>
          <a:sy n="102" d="100"/>
        </p:scale>
        <p:origin x="1587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7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24575,'0'268'0,"-1"-255"0,0 0 0,-4 18 0,-3 16 0,6-27 0,-1 0 0,-1 0 0,-10 29 0,-5 20 0,6 12 0,-1 16 0,-1-17 0,10-41-1365,4-27-5461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4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24575,'0'1'0,"0"0"0,1-1 0,-1 1 0,0 0 0,1-1 0,-1 1 0,0-1 0,1 1 0,-1 0 0,1-1 0,-1 1 0,1-1 0,-1 1 0,1-1 0,0 0 0,-1 1 0,1-1 0,-1 0 0,1 1 0,0-1 0,-1 0 0,1 0 0,0 1 0,-1-1 0,1 0 0,0 0 0,1 0 0,22 3 0,-21-3 0,9 0 0,1 0 0,0-1 0,-1-1 0,14-3 0,-7 2 0,-2 1 0,0 0 0,24 2 0,-26 1 0,1-2 0,-1 0 0,24-4 0,-18 2 0,0 0 0,1 1 0,33 2 0,19-2 0,-28-5 0,-30 4 0,26-1 0,-27 2 0,30-5 0,-16 1 0,-8 1 342,-21 5-383,1 0 0,-1 0 1,1-1-1,-1 1 0,1 0 1,-1 0-1,0 0 1,1 0-1,-1 0 0,1-1 1,-1 1-1,0 0 0,1 0 1,-1-1-1,0 1 0,1 0 1,-1-1-1,0 1 1,1 0-1,-1-1 0,0 1 1,0 0-1,1-1 0,-1 1 1,0-1-1,0 1 0,0 0 1,1-1-1,-1 1 1,0-1-1,0 1 0,0-1 1,0 1-1,0-1 0,0 1 1,0 0-1,0-1 0,0 1 1,0-1-1,0 1 1,-1-1-1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5.0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0 24575,'-1'25'0,"-2"0"0,-1 0 0,-8 27 0,3-13 0,1-2 0,-14 84 0,4-12 0,7-70 0,7-28 0,1-1 0,0 0 0,1 1 0,-1 11 0,0-4 0,1 1 0,-10 26 0,-2 20 0,-1 52 0,-14 52 0,27-160 0,-3 16 0,1-7 0,0-1 0,-11 31 0,8-27 0,-8 30 0,3-5 0,-17 70 0,16-45 327,11-53-891,-1 1 0,-11 33 0,11-43-6262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5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0 141 24575,'26'-2'0,"41"-6"0,-26 2 0,-8 0 0,9-2 0,-33 7 0,0 0 0,0-1 0,0-1 0,15-5 0,-15 5 0,0 0 0,0 0 0,0 1 0,14-2 0,52-6 0,-47 6 0,-13 0 0,29-9 0,2 0 0,73-17 0,-108 27-1365,-2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6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24575,'15'1'0,"0"0"0,17 5 0,-16-3 0,25 1 0,36 4 0,-51-4 0,35 0 0,-46-4-1365,-2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7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0 24575,'-1'1'0,"0"-1"0,1 0 0,-1 0 0,1 0 0,-1 1 0,1-1 0,-1 0 0,1 1 0,-1-1 0,1 0 0,-1 1 0,1-1 0,-1 1 0,1-1 0,0 1 0,-1-1 0,1 1 0,0-1 0,-1 1 0,1-1 0,0 1 0,0-1 0,-1 1 0,1 0 0,0-1 0,0 1 0,0 0 0,-4 22 0,4-17 0,-3 8 0,-1 0 0,-10 23 0,-1 5 0,9-21 0,-25 106 0,-8 28 0,22-95 0,3 13 0,7-25 0,7-39 0,-1 1 0,-1-1 0,0 1 0,0-1 0,0 0 0,-5 10 0,4-12 0,1 0 0,0 0 0,1 0 0,-1 1 0,1-1 0,0 15 0,1-15 0,0 1 0,-1-1 0,0 0 0,0 1 0,-1-1 0,0 0 0,-3 7 0,1-4 0,1 0 0,-1 0 0,2 0 0,0 0 0,0 1 0,-1 14 0,4 67 0,1-38 0,-2-26 0,0-6 0,0 0 0,-1 1 0,-7 37 0,5-42-64,0 0 0,2 0 0,1 32-1,1-27-1043,-1-10-5718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8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 24575,'3'0'0,"3"0"0,3 0 0,2 0 0,3 0 0,0 0 0,2 0 0,-1 0 0,1 0 0,-1 0 0,0 0 0,1 0 0,-2 0 0,1 0 0,0 0 0,-2-2 0,-2-2 0,-2 1-8191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9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24575,'22'0'0,"0"-2"0,38-6 0,-36 5 0,1 0 0,31 2 0,-30 0 0,-1 0 0,28-5 0,-30 3-455,0 1 0,35 1 0,-46 1-6371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0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0 24575,'-1'20'0,"0"0"0,-1 0 0,-1 0 0,-11 36 0,-5 23 0,16-64 0,1 0 0,1-1 0,0 1 0,2 22 0,0-25 0,-1 0 0,0 0 0,0 0 0,-1-1 0,-1 1 0,0 0 0,0-1 0,-6 14 0,-27 77 0,26-76 0,0 0 0,2 1 0,1 0 0,-3 34 0,-5 14 0,8-40 0,2-17 0,-1 33 0,4-39 0,0 0 0,-5 16 0,3-16 0,1 0 0,-1 16 0,3-12 0,-1 1 0,-6 30 0,3-27 0,2 1 0,0-1 0,1 0 0,4 41 0,0-49-1365,0-2-5461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3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24575,'1'77'0,"-2"84"0,-7-121 0,6-29 0,0 1 0,-1 15 0,3 16-1365,0-30-5461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4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24575,'0'3'0,"0"2"0,0 5 0,0 1 0,0 3 0,0 1 0,0 0 0,0 0 0,0 1 0,0-1 0,0 0 0,0 1 0,0-1 0,0 0 0,0 0 0,0-1 0,0-1-8191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9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32 24575,'0'-1'0,"0"-1"0,0 1 0,1 0 0,-1 0 0,1 0 0,-1 0 0,1 0 0,-1 0 0,1 0 0,0 0 0,-1 0 0,1 0 0,0 0 0,0 0 0,0 0 0,0 0 0,0 1 0,0-1 0,0 0 0,0 1 0,0-1 0,0 1 0,0-1 0,0 1 0,0-1 0,3 1 0,31-7 0,-25 6 0,0 1 0,-1 0 0,1 0 0,0 1 0,-1 0 0,1 1 0,-1 0 0,1 1 0,-1-1 0,0 2 0,0-1 0,0 2 0,14 8 0,15 12 0,56 49 0,-78-60 0,-9-9 0,0 1 0,0 0 0,-1 0 0,8 11 0,29 35 0,-29-37 0,21 30 0,56 107 0,-85-140 0,-1-1 0,-1 1 0,0 0 0,0 0 0,-1 1 0,1 16 0,0 9 0,-2-1 0,-4 41 0,1-11 0,1-56 0,-1 0 0,0-1 0,0 1 0,-1-1 0,-1 1 0,0-1 0,0 0 0,-1 0 0,0 0 0,0-1 0,-12 18 0,9-16 0,-2 4 0,0 0 0,2 0 0,-11 26 0,11-21 0,-2-1 0,0-1 0,-2 0 0,-15 22 0,-11 19 0,-29 64 0,61-113 0,-1 0 0,-1-1 0,-9 12 0,9-14 0,2 1 0,-1-1 0,1 1 0,0 0 0,0 0 0,-4 12 0,4-5 0,-1 0 0,0-1 0,-1 0 0,-1 0 0,-10 15 0,-3-4 0,16-19 0,0 0 0,-1 1 0,-7 14 0,7-10 0,0-1 0,-1 1 0,0-1 0,0 0 0,-1-1 0,-1 0 0,0 0 0,0-1 0,-19 14 0,21-17 0,1 1 0,-1 0 0,1 0 0,0 1 0,-5 7 0,7-8 0,-1 0 0,0 0 0,0-1 0,-1 1 0,0-1 0,-11 8 0,-62 21 0,75-32 0,2-2 0,0 1 0,0 0 0,1-1 0,-1 1 0,1 0 0,-1 0 0,1 0 0,-1 0 0,1 0 0,0 0 0,-1 0 0,-1 3 0,5-4 0,-1 0 0,1 0 0,-1 0 0,1 0 0,-1 0 0,1 0 0,-1 0 0,1 0 0,-1 0 0,1-1 0,-1 1 0,0-1 0,1 1 0,1-2 0,1 1 0,7-2 0,0 1 0,0-2 0,0 0 0,15-8 0,-2 1 0,0 1 0,1 1 0,-1 2 0,31-6 0,64-9 0,-44 7 0,-55 11 0,0-1 0,22-8 0,10-3 0,57-14 0,-97 28 0,0 0 0,0 1 0,0 0 0,17 1 0,-27 0 171,-4 1 0,-6-1-1878,-1 0-5119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9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24575,'6'25'0,"0"-7"0,0 16 0,-1-10 0,-1 0 0,0 30 0,-3-43 0,0 1 0,1-1 0,0 1 0,7 17 0,-5-18 0,-1 1 0,0 0 0,-1-1 0,1 16 0,-2-6 0,2-1 0,7 34 0,-5-35 0,-1 0 0,-1 0 0,0 22 0,-4 64-1365,1-92-5461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0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24575,'1'0'0,"0"0"0,-1 0 0,1 1 0,-1-1 0,1 0 0,0 1 0,-1-1 0,1 1 0,-1-1 0,1 1 0,-1-1 0,1 1 0,-1-1 0,1 1 0,-1-1 0,0 1 0,1-1 0,-1 1 0,0 0 0,1-1 0,-1 1 0,0 0 0,0-1 0,1 1 0,-1 0 0,0 0 0,0 0 0,3 24 0,-3-22 0,7 50 0,-4-36 0,0 0 0,-1 16 0,-2-15 0,1-1 0,0 0 0,6 27 0,-4-27 0,-1 1 0,-1 0 0,0 0 0,-3 21 0,1-14 0,3 27 0,10-4-1365,-10-38-5461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1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24575,'0'239'0,"-1"-227"0,0 0 0,-4 18 0,2-20 0,2-1 0,-1 1 0,1 0 0,1 10 0,0-16 0,0-1 0,1 1 0,0-1 0,-1 1 0,1-1 0,1 0 0,-1 1 0,0-1 0,1 0 0,0 0 0,0 0 0,0 0 0,0 0 0,0 0 0,4 3 0,1 1-1365,-1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2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24575,'-1'18'0,"-2"0"0,1 0 0,-2-1 0,0 1 0,-14 32 0,-5 20 0,20-55 0,-35 113 0,35-115 0,0 1 0,0-1 0,2 1 0,-1 0 0,2 0 0,0 0 0,2 16 0,-1-13 0,0 0 0,-2 0 0,0 1 0,-3 16 0,0-13 0,-1 26 0,4-26 0,-7 29 0,4-25-1365,2-13-5461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3.4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194 1 24575,'0'26'0,"0"8"0,0-1 0,-9 53 0,-7 9 0,-32 76 0,43-152 0,2-7 0,0-1 0,0 1 0,0 24 0,1-20 0,0 0 0,-1 1 0,-8 25 0,0 1 0,-4 31 0,-3 7 0,6-29 0,-4 23 0,3-15-1365,12-48-5461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05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24575,'6'0'0,"0"1"0,0 0 0,0 1 0,8 2 0,6 2 0,-2-1 0,0 1 0,-1 1 0,31 16 0,15 6 0,-2-10 0,-43-15 0,-1 1 0,1 1 0,18 10 0,-12-2 0,27 22 0,-38-27 0,-1 0 0,0 0 0,0 0 0,-1 1 0,-1 1 0,11 13 0,-17-17 0,0 1 0,-1 1 0,0-1 0,0 0 0,-1 1 0,0 0 0,-1-1 0,2 18 0,-4-24 0,1 0 0,0 0 0,-1 0 0,1 0 0,-1 0 0,0 0 0,1 0 0,-1 0 0,0 0 0,0 0 0,0-1 0,-1 1 0,1 0 0,0-1 0,-1 1 0,1-1 0,-1 1 0,1-1 0,-1 0 0,0 0 0,-2 2 0,-5 2 0,-1 0 0,-20 8 0,1-1 0,22-8 0,-2 0 0,0 1 0,1 0 0,0 0 0,-14 13 0,16-14 0,-1 1 0,1-1 0,-1 0 0,0 0 0,-1-1 0,1 0 0,0-1 0,-11 3 0,-21 9 0,-44 16 0,30-13 0,38-11 0,-1-1 0,0 0 0,0-1 0,0-1 0,-1-1 0,-29 1 0,74-3 0,-18-1 0,-1 0 0,1 1 0,0 0 0,0 1 0,-1 0 0,1 1 0,-1 0 0,1 0 0,12 6 0,42 21 0,-40-19 0,-1 1 0,29 18 0,-46-25 0,-1 0 0,0-1 0,0 2 0,0-1 0,-1 0 0,1 1 0,-1 0 0,0 0 0,0 0 0,-1 1 0,0-1 0,0 1 0,0 0 0,4 12 0,-6-12 0,1 1 0,0 0 0,0 0 0,-1 0 0,0 0 0,-1 0 0,1 0 0,-1 1 0,-1-1 0,1 0 0,-3 10 0,-14 36 0,12-42 0,1 0 0,1 1 0,0-1 0,1 1 0,-3 22 0,5-28 0,-1 1 0,0-1 0,-1 1 0,0-1 0,0 1 0,-4 8 0,3-8 0,1 0 0,-1 0 0,1 0 0,-2 14 0,2 4 0,-1-1 0,-2 0 0,0-1 0,-14 39 0,17-59 0,0 3 0,0 0 0,-1 1 0,0-2 0,0 1 0,-6 7 0,7-11 0,1 0 0,-1 0 0,0-1 0,0 1 0,0-1 0,0 0 0,0 0 0,0 1 0,0-1 0,0 0 0,-1-1 0,1 1 0,0 0 0,-1-1 0,1 1 0,0-1 0,-1 0 0,-3 0 0,4 0 0,0 0 0,0 0 0,-1 0 0,1-1 0,0 1 0,0-1 0,0 0 0,0 1 0,0-1 0,0 0 0,1 0 0,-1 0 0,0-1 0,0 1 0,1 0 0,-1-1 0,0 1 0,1-1 0,0 1 0,-1-1 0,1 0 0,-1-2 0,-3-4 0,0-1 0,1-1 0,-5-14 0,-2-5 0,8 22-151,0-1-1,0 0 0,1 0 0,1-1 1,-1 1-1,1 0 0,0-1 1,2-14-1,-1 10-6674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19.6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 24575,'7'-1'0,"1"0"0,0 0 0,-1-1 0,1 0 0,-1 0 0,10-4 0,-9 2 0,0 1 0,0 1 0,1 0 0,15-3 0,-7 4 0,0 1 0,-1 1 0,1 0 0,-1 1 0,1 1 0,-1 0 0,26 10 0,-27-9 0,1-1 0,-1-1 0,1 0 0,0-1 0,0 0 0,28-4 0,2 2 0,-24 1-455,0-1 0,38-7 0,-48 5-6371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0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24575,'0'15'0,"0"-7"0,0 0 0,0 0 0,0 0 0,3 11 0,-2-17 0,-1 0 0,1-1 0,-1 1 0,1 0 0,0 0 0,0 0 0,0 0 0,0-1 0,0 1 0,1 0 0,-1-1 0,0 1 0,1-1 0,-1 1 0,1-1 0,0 0 0,-1 0 0,1 0 0,0 0 0,0 0 0,3 1 0,36 12 0,29 11 0,-62-22 0,68 28 0,-51-23 0,29 9 0,-45-13 0,0-1 0,1-1 0,-1 0 0,17 1 0,10 3 0,69 8 0,-60-6 0,-31-6 0,0 0 0,0 1 0,21 7 0,-28-8 0,0 0 0,0 0 0,0-1 0,0 0 0,0-1 0,9 0 0,-8 0 0,0 1 0,0-1 0,-1 1 0,10 3 0,-10-1-1365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1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0 24575,'-2'19'0,"0"0"0,-1 0 0,-7 26 0,-4 18 0,8-29 0,3-18 0,1 0 0,-1 21 0,2-25 0,0-1 0,-5 20 0,3-19 0,1 0 0,-1 14 0,2-14 0,0 0 0,-2 0 0,-6 22 0,5-21 0,1 0 0,-4 23 0,5 6 0,0-15 0,-4 27 0,-2-17 0,4-20 0,0-1 0,-1 31 0,3-23 0,-4 27 0,-1-7 0,1 0 0,2-19 0,0 40 0,4 395 0,1-448 0,0-1 0,5 20 0,-4-19 0,1 0 0,-1 14 0,6 50 0,-5-48 0,1 32 0,-5-36 202,1-15-515,-1 0-1,1 0 1,1 0-1,2 17 1,0-17-6513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3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24575,'1'0'0,"0"1"0,0-1 0,0 1 0,0-1 0,0 1 0,0 0 0,0 0 0,-1-1 0,1 1 0,0 0 0,0 0 0,-1 0 0,1 0 0,-1-1 0,1 1 0,-1 0 0,1 0 0,-1 0 0,1 0 0,-1 2 0,9 21 0,12 38 0,-15-50 0,-1 1 0,0 1 0,-1-1 0,-1 1 0,3 24 0,-4-22 0,0 1 0,2-1 0,5 19 0,4 14 0,3 27 0,-3-12 0,-8-47 0,-1 0 0,-1 0 0,1 30 0,-4-28 0,0 0 0,0 0 0,1-1 0,6 32 0,-3-31 0,-2-1 0,1 22 0,3 26 0,-3-50 86,1 5-570,0-1 1,9 24-1,-9-35-6342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31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93 161 24575,'17'-16'0,"0"0"0,0 1 0,2 1 0,0 0 0,0 1 0,27-12 0,-15 12 0,0 2 0,37-8 0,-64 18 0,-1 0 0,-1 0 0,0 0 0,1 1 0,-1 0 0,1-1 0,-1 1 0,1 0 0,-1 0 0,1 0 0,-1 0 0,0 1 0,1-1 0,-1 1 0,1 0 0,-1-1 0,0 1 0,1 0 0,-1 0 0,3 2 0,-3-1 0,-1 0 0,1 0 0,0 0 0,-1 0 0,1 0 0,-1 0 0,1 0 0,-1 1 0,0-1 0,0 1 0,0-1 0,0 1 0,-1-1 0,1 1 0,-1 0 0,1-1 0,-1 6 0,-1 94 0,0-38 0,0-55 0,0 0 0,0 0 0,-4 12 0,-3 21 0,1 5 0,4-33 0,1-1 0,-1 16 0,3-12 0,-1 1 0,0 0 0,-1-1 0,-1 1 0,-1-1 0,0 0 0,-2 0 0,-7 18 0,7-23 0,0 0 0,0 0 0,-1-1 0,-1 0 0,0 0 0,0-1 0,-12 11 0,8-9 0,0 1 0,-16 24 0,22-30 0,0 0 0,-1 0 0,0-1 0,-15 11 0,-9 8 0,14-10 0,0-1 0,-2-1 0,0 0 0,-21 10 0,36-20 0,-1 0 0,1 1 0,0-1 0,0 1 0,-6 7 0,-14 13 0,22-23 0,0 0 0,1 0 0,-1 0 0,1 1 0,-1-1 0,1 1 0,-1-1 0,1 1 0,0-1 0,-1 3 0,2-4 0,0 0 0,0 1 0,-1-1 0,1 0 0,0 0 0,0 1 0,0-1 0,0 0 0,0 0 0,0 1 0,0-1 0,0 0 0,1 1 0,-1-1 0,0 0 0,0 0 0,0 1 0,0-1 0,0 0 0,0 0 0,0 0 0,1 1 0,-1-1 0,0 0 0,0 0 0,0 1 0,0-1 0,1 0 0,13 5 0,20-3 0,63-2 0,-32-2 0,-49 2 0,0 0 0,0 1 0,-1 1 0,1 1 0,25 7 0,-20-5 0,26 5 0,19 5 0,-30-6 0,-23-5 0,1-1 0,-1 1 0,22 11 0,-33-14 0,-1 0 0,0 0 0,1 0 0,-1 0 0,0 0 0,1 0 0,-1 1 0,0-1 0,0 0 0,0 1 0,0-1 0,0 1 0,-1-1 0,1 1 0,0-1 0,0 3 0,4 30 0,-5-30 0,0 1 0,1-1 0,-1 1 0,1-1 0,0 1 0,0-1 0,4 7 0,1 2 0,0 0 0,6 23 0,4 9 0,27 68 0,-36-94 0,-2-1 0,7 35 0,2 2 0,-10-43 0,-1 0 0,0 0 0,-1 1 0,1 16 0,-2-8 0,-3 107 0,-1-105 0,-1-1 0,-11 34 0,2-9 0,4-15 0,-7 40 0,1 3 0,15-71 0,-2 0 0,1 1 0,0-1 0,-1 0 0,0 0 0,0 0 0,0 0 0,0 0 0,-1-1 0,1 1 0,-1-1 0,0 1 0,0-1 0,0 0 0,-1 0 0,1-1 0,-1 1 0,-4 2 0,-7 4 0,-1-1 0,-1-1 0,-20 6 0,7-2 0,-48 14 0,59-20 0,1 1 0,0 0 0,0 1 0,1 1 0,-1 0 0,-15 12 0,29-18-136,0 1-1,0-1 1,0 0-1,0 0 1,0 0-1,0 0 1,-1-1-1,1 0 0,-6 1 1,-1-1-6690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4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24575,'2'0'0,"0"0"0,1 0 0,-1 1 0,0 0 0,1-1 0,-1 1 0,0 0 0,0 0 0,0 0 0,0 0 0,0 0 0,0 1 0,0-1 0,0 1 0,0-1 0,-1 1 0,1 0 0,2 3 0,3 4 0,-1 0 0,9 18 0,-6-9 0,-6-13 0,-1 0 0,0 0 0,0 0 0,-1 0 0,0 0 0,0 1 0,0-1 0,0 9 0,-2 48 0,-1-27 0,2 381 0,1-405 0,0 0 0,5 20 0,-4-19 0,0 0 0,1 15 0,-3-10 219,0-11-536,0 1 0,0-1 0,1 1 1,1 6-1,1-3-6509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24575,'1'0'0,"1"0"0,-1 0 0,0 1 0,0-1 0,0 1 0,0-1 0,0 1 0,0-1 0,0 1 0,0 0 0,0-1 0,0 1 0,0 0 0,0 0 0,0 0 0,0-1 0,-1 1 0,1 0 0,0 0 0,-1 0 0,1 0 0,0 1 0,-1-1 0,0 0 0,1 0 0,0 2 0,0 3 0,1 0 0,-1 0 0,1 11 0,-1-3 0,0 5 0,6 31 0,-3-25 0,-1 1 0,-2 0 0,0 0 0,-5 43 0,-3-29 0,4-29 0,1 0 0,-1 16 0,5 89 0,-4 50 0,-3-142-1365,2-14-5461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24575,'1'1'0,"0"-1"0,0 0 0,0 1 0,0-1 0,0 0 0,1 1 0,-1 0 0,0-1 0,0 1 0,0-1 0,-1 1 0,1 0 0,0 0 0,0 0 0,0-1 0,0 1 0,-1 0 0,1 0 0,0 0 0,-1 0 0,2 2 0,10 26 0,-10-23 0,5 14 0,7 42 0,-5-17 0,2 21 0,-4-13 0,2-9 0,1 0 0,26 69 0,-27-89 0,8 40 0,1 5 0,1 7 0,-16-59 0,0-1 0,2 1 0,0-1 0,0 0 0,10 18 0,-12-29-151,-1 0-1,0 1 0,0-1 0,0 0 1,-1 1-1,1 0 0,-2-1 1,2 10-1,-2-3-6674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39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24575,'0'0'0,"0"0"0,0 0 0,0 0 0,0 0 0,-1-1 0,1 1 0,0 0 0,0 0 0,0 0 0,0 0 0,0-1 0,0 1 0,0 0 0,0 0 0,0 0 0,0 0 0,0-1 0,0 1 0,0 0 0,1 0 0,-1 0 0,0 0 0,0 0 0,0-1 0,0 1 0,0 0 0,0 0 0,0 0 0,0 0 0,0 0 0,0 0 0,1-1 0,-1 1 0,0 0 0,0 0 0,0 0 0,0 0 0,0 0 0,1 0 0,-1 0 0,0 0 0,0 0 0,0 0 0,0 0 0,0 0 0,1 0 0,-1 0 0,0 0 0,0 0 0,0 0 0,0 0 0,1 0 0,-1 0 0,0 0 0,0 0 0,0 0 0,0 0 0,1 0 0,-1 0 0,0 0 0,0 0 0,0 0 0,7 10 0,-4 6 0,-1 1 0,0 0 0,-2 0 0,-2 30 0,1-2 0,1-28 0,2 0 0,3 17 0,-2-17 0,2 31 0,-6 191 0,1-234-273,0 1 0,-1-1 0,0 1 0,-2 10 0,-1-6-6553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40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24575,'1'0'0,"0"1"0,0-1 0,0 1 0,0-1 0,0 1 0,-1 0 0,1-1 0,0 1 0,0 0 0,0 0 0,-1 0 0,1 0 0,0-1 0,-1 1 0,1 0 0,-1 0 0,1 0 0,-1 0 0,0 1 0,1 0 0,7 23 0,-6-17 0,0 0 0,-1 0 0,0 1 0,-1-1 0,0 0 0,0 1 0,-2 9 0,-1 3 0,-12 33 0,12-39 0,0 0 0,-2 24 0,-2 17 0,2-30 0,3 1 0,0 0 0,4 49 0,-1-15 0,-1 192 0,1-245 41,-1-1-1,2 1 0,2 11 0,1 0-1566,-4-8-5300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1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74 24575,'29'0'0,"4"1"0,0-2 0,52-8 0,25-6 0,-49 7 0,-10 1 0,44-8 0,9 0 0,-84 11-1365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2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248 250 24575,'1'-72'0,"-2"-79"0,1 150 0,0-1 0,-1 1 0,1 0 0,0-1 0,0 1 0,-1 0 0,1-1 0,-1 1 0,1 0 0,-1-1 0,1 1 0,-1 0 0,0 0 0,0 0 0,1 0 0,-2-1 0,1 1 0,0 1 0,1-1 0,-1 1 0,0 0 0,1-1 0,-1 1 0,0 0 0,0 0 0,1-1 0,-1 1 0,0 0 0,0 0 0,0 0 0,1 0 0,-1 0 0,0 0 0,0 0 0,1 0 0,-1 0 0,-1 1 0,-1 0 0,0 0 0,1 1 0,-1-1 0,0 1 0,1 0 0,-1-1 0,1 1 0,0 0 0,0 0 0,0 1 0,0-1 0,-3 5 0,-6 12 0,2 1 0,0 0 0,2 0 0,-9 33 0,15-47 0,-8 44 0,3-12 0,3-20 0,1-1 0,0 29 0,2-29 0,-1-1 0,0 1 0,-4 17 0,2-18 0,-2 26 0,4-25 0,-6 26 0,4-27 0,-2 29 0,-2 13 0,0-7 0,6-40 0,0 0 0,-1 1 0,0-1 0,-7 20 0,3-11 0,0 1 0,1 0 0,-3 33 0,8-51 0,-4 41 220,3-31-484,0-1 0,0 1-1,-1 0 1,-1-1 0,-8 24 0,7-27-6562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48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24575,'42'1'0,"-6"-1"0,-1 0 0,61-10 0,-77 8 0,0 0 0,31 1 0,10 0 0,-55 1-114,0-1 1,-1 0-1,1 0 0,0 0 0,0-1 1,-1 1-1,1-1 0,-1 0 0,0 0 1,0-1-1,7-4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50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0 117 24575,'58'1'0,"63"-3"0,-109 0 0,-1 0 0,0-1 0,1 0 0,-1-1 0,19-9 0,17-7 0,-26 13 0,0-1 0,20-11 0,-40 18-80,1 0 0,-1 0-1,0 0 1,1 0 0,-1 0-1,0 0 1,0-1 0,0 1-1,0 0 1,0-1 0,0 1 0,0-1-1,0 1 1,0-1 0,-1 0-1,1-2 1,2-6-6746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52.2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24575,'0'20'0,"-1"2"0,2-1 0,0 1 0,7 33 0,13 58 0,-20-107 0,1 1 0,0-1 0,0 1 0,5 9 0,-4-10 0,0 0 0,-1 0 0,0 0 0,0 0 0,1 12 0,-1 0 0,-1 0 0,5 25 0,-2-22 0,1 26 0,1 13 0,9 64 0,-11-93 0,-1 1 0,-1 0 0,-4 41 0,0-8 0,1-18 0,3 54 0,5-61 0,-4-30 0,-1 1 0,1 17 0,5 29 0,-5-42 0,1 32 0,-3-28 0,6 28 0,-4-28 0,1 29 0,-1-21-1365,0-17-5461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7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24575,'283'0'0,"-277"0"0,0 1 0,0 0 0,-1 0 0,1 0 0,0 1 0,-1 0 0,9 5 0,-8-5 0,0 1 0,1-1 0,-1 0 0,0 0 0,13 1 0,55-2-1365,-61-2-5461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49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24575,'-2'0'0,"1"1"0,-1 0 0,1 0 0,0 0 0,0 0 0,0 0 0,-1 0 0,1 0 0,0 0 0,0 1 0,0-1 0,1 0 0,-1 1 0,-1 1 0,-3 5 0,-1 2 0,0 0 0,1 0 0,0 0 0,1 1 0,0 0 0,1-1 0,0 2 0,-2 16 0,1-8 0,-9 24 0,7-29 0,2-4 0,0 1 0,0 0 0,-2 18 0,-9 74 0,11-78 0,-1 0 0,-14 38 0,9-31 0,0 21 0,4-13 0,3-28-273,0-1 0,0 1 0,-1-1 0,-8 15 0,8-18-6553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51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198 33 24575,'4'-3'0,"0"0"0,1-1 0,0 1 0,-1 1 0,1-1 0,0 1 0,0 0 0,0 0 0,0 0 0,1 1 0,-1-1 0,0 1 0,9 0 0,5 0 0,-1 1 0,31 3 0,-39-1 0,0 0 0,0 1 0,0 0 0,-1 1 0,11 5 0,10 4 0,-20-10 0,0 2 0,0-1 0,0 1 0,-1 1 0,0 0 0,0 0 0,0 1 0,-1 0 0,0 1 0,14 15 0,-21-22 0,0 1 0,0-1 0,0 0 0,0 1 0,0-1 0,-1 1 0,1-1 0,0 1 0,-1-1 0,1 1 0,-1-1 0,0 1 0,1-1 0,-1 1 0,0 0 0,0-1 0,0 1 0,0 0 0,0-1 0,0 1 0,-1 0 0,1-1 0,0 1 0,-1-1 0,0 1 0,1-1 0,-1 1 0,-1 2 0,-1-2 0,1 1 0,-1 0 0,0-1 0,0 1 0,-1-1 0,1 0 0,0 0 0,-1 0 0,1 0 0,-7 2 0,-38 11 0,-16 8 0,56-20 0,0-1 0,0 0 0,0-1 0,0 1 0,0-1 0,0-1 0,-1 0 0,-10-1 0,-20 2 0,38-1 0,-1 0 0,1 0 0,0 0 0,-1 0 0,1 0 0,0 1 0,0-1 0,-1 0 0,1 1 0,0 0 0,0-1 0,0 1 0,0-1 0,0 1 0,0 0 0,0 0 0,0 0 0,0 0 0,0-1 0,0 1 0,0 0 0,0 1 0,1-1 0,-2 1 0,1 1 0,1-1 0,-1 1 0,1-1 0,-1 1 0,1-1 0,0 1 0,0-1 0,0 1 0,0-1 0,1 1 0,0 4 0,2 3 0,1 1 0,-1-1 0,2 1 0,8 15 0,-11-24 0,10 19 0,15 34 0,-20-37 0,0 1 0,-2 1 0,0-1 0,-1 1 0,-1 0 0,-1 0 0,-1 32 0,0-47 0,-1 0 0,-1 0 0,1 0 0,-1 0 0,0 0 0,0 0 0,0-1 0,0 1 0,-1 0 0,0-1 0,0 1 0,0-1 0,-1 1 0,1-1 0,-1 0 0,0 0 0,0 0 0,-1-1 0,-4 6 0,3-5 0,1 1 0,1 0 0,-1 0 0,1 0 0,0 1 0,0-1 0,0 1 0,-3 11 0,5-12 0,-1 1 0,0-1 0,-1 0 0,1 1 0,-1-1 0,0 0 0,-1 0 0,1-1 0,-8 8 0,5-7 0,-1-1 0,0 0 0,0 0 0,0 0 0,0-1 0,0-1 0,-1 1 0,-8 1 0,-24 10 0,36-13 0,-1 1 0,1 0 0,-1-1 0,0 0 0,1 0 0,-1-1 0,0 1 0,0-1 0,1 0 0,-1 0 0,-8-2 0,6 1 0,0-1 0,0-1 0,1 1 0,-1-1 0,1 0 0,0 0 0,-8-6 0,7 5 144,-12-7-5,19 11-189,-1 0 0,1 0 0,0 0 0,-1 0 0,1-1 0,0 1 0,-1 0 0,1-1 1,0 1-1,-1 0 0,1 0 0,0-1 0,0 1 0,-1 0 0,1-1 0,0 1 0,0-1 0,0 1 0,-1 0 0,1-1 0,0 1 0,0-1 0,0 1 0,0 0 0,0-1 1,0 1-1,0-1 0,0 1 0,0-1 0,0 1 0,0 0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6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0 24575,'1'73'0,"-3"78"0,-12-77 0,-7 8 0,15-64 0,1 0 0,1-1 0,0 2 0,-1 35 0,5-33 0,-1 0 0,-7 41 0,-7 48 0,12-94 0,-2 27 0,4-26 0,-5 26 0,1-5-1365,4-26-5461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8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36 24575,'5'0'0,"-1"-1"0,0 0 0,1 0 0,-1 0 0,0-1 0,0 1 0,0-1 0,4-2 0,24-9 0,-15 9 0,-14 3 0,1 0 0,0 0 0,0 0 0,0 0 0,0 1 0,6-1 0,-8 2 0,-1-1 0,0 0 0,0 1 0,0-1 0,0 0 0,1 1 0,-1-1 0,0 1 0,0 0 0,0-1 0,0 1 0,0 0 0,0 0 0,0 0 0,0-1 0,-1 1 0,1 0 0,0 0 0,0 0 0,-1 0 0,1 1 0,-1-1 0,1 0 0,-1 0 0,1 2 0,4 12 0,-1 0 0,-1 0 0,0 0 0,-1 0 0,-1 0 0,0 1 0,-1-1 0,-1 1 0,-4 26 0,3-35 0,-1-1 0,0 1 0,0 0 0,0-1 0,-1 0 0,0 0 0,0 0 0,0-1 0,-1 1 0,0-1 0,0 0 0,-9 7 0,-18 19 0,-21 34 0,42-55 0,-20 15 0,23-20 0,1 1 0,0 0 0,0 0 0,0 1 0,0 0 0,-9 14 0,9-13 0,4-3 0,11-5 0,4-2 0,0 1 0,0 0 0,13 1 0,-20 1 0,-1-1 0,0 1 0,0 0 0,1 0 0,-1 0 0,0 1 0,0-1 0,0 1 0,0 0 0,-1 0 0,1 1 0,3 2 0,-1-1 0,0 0 0,0-1 0,0 0 0,0 0 0,13 4 0,-11-4 0,0 0 0,0 0 0,11 7 0,-12-6 0,1 0 0,0 0 0,17 5 0,-19-7 0,1 0 0,0 0 0,-1 1 0,1 0 0,-1 1 0,11 7 0,-11-6 0,1-1 0,-1 0 0,1 0 0,9 3 0,10 7 0,-23-13 0,-1 0 0,0 1 0,0-1 0,0 1 0,0 0 0,0 0 0,0 0 0,0 0 0,0 0 0,-1 0 0,1 0 0,-1 1 0,0-1 0,0 0 0,0 1 0,0-1 0,0 1 0,0-1 0,-1 1 0,1 0 0,-1-1 0,1 1 0,-1 0 0,0-1 0,0 1 0,0 0 0,-1-1 0,1 1 0,-1 0 0,1-1 0,-3 5 0,1-2 0,0 1 0,-1-1 0,0 1 0,0-1 0,0 0 0,-1 0 0,1 0 0,-1-1 0,-1 1 0,1-1 0,0 0 0,-11 6 0,-20 14 0,19-13 0,-1 0 0,0-1 0,0 0 0,-33 11 0,45-19 0,-1 1 0,0-1 0,1 1 0,0 0 0,-7 5 0,9-5 0,-2 0 0,1 0 0,0 0 0,-1-1 0,1 0 0,-1 0 0,1 0 0,-9 2 0,0-2 6,-1 2 0,-19 8 0,12-5-1389,12-4-5443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17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 24575,'0'847'0,"-1"-830"0,-6 33 0,4-32 0,-2 31 0,5-35 0,-1 1 0,0 0 0,-5 21 0,3-20 0,-2 28 0,4-28 0,-5 26 0,-4 6 275,-10 38-1915,17-76-5186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20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15 24575,'0'-1'0,"1"0"0,-1 0 0,0 1 0,1-1 0,-1 0 0,1 1 0,-1-1 0,1 1 0,-1-1 0,1 0 0,-1 1 0,1-1 0,0 1 0,-1-1 0,1 1 0,0 0 0,-1-1 0,1 1 0,0 0 0,-1-1 0,1 1 0,0 0 0,0 0 0,0 0 0,-1 0 0,1 0 0,1 0 0,22-2 0,-19 2 0,-1 1 0,1 0 0,-1 0 0,1 0 0,-1 0 0,0 1 0,1 0 0,-1 0 0,0 0 0,0 0 0,0 1 0,0-1 0,-1 1 0,1 0 0,5 7 0,3 3 0,-1 1 0,16 26 0,-22-32 0,10 16 0,-10-15 0,-1-1 0,2 0 0,-1 0 0,1-1 0,0 1 0,10 8 0,-6-7 0,-1 1 0,-1 0 0,0 1 0,0 0 0,11 22 0,-2-4 0,-12-21 0,0 1 0,-1-1 0,0 1 0,-1 0 0,0 0 0,0 0 0,2 18 0,-4-21 0,1 0 0,-1-1 0,1 1 0,5 9 0,-4-10 0,-1 1 0,1-1 0,-1 1 0,2 9 0,-2 3 0,-1 0 0,0-1 0,-1 1 0,-1 0 0,-1 0 0,-7 30 0,8-39 0,-2-1 0,1 1 0,-1-1 0,-1 1 0,-7 13 0,7-13 0,-1 1 0,1-1 0,-4 19 0,6-20 0,-1 0 0,1-1 0,-1 1 0,-1 0 0,1-1 0,-2 1 0,-4 7 0,3-9 0,0 1 0,-1-1 0,0 0 0,0-1 0,0 0 0,-1 0 0,1 0 0,-1-1 0,0 0 0,0-1 0,-1 1 0,1-2 0,-1 1 0,0-1 0,1 0 0,-1-1 0,0 0 0,0-1 0,-9 0 0,13 0 0,1 1 0,-1-1 0,1 1 0,-1 0 0,1 0 0,-1 1 0,1-1 0,0 1 0,-7 3 0,-6 3 0,-14 0 0,24-6 0,-1 0 0,1 0 0,-12 5 0,17-7 0,0 1 0,1 0 0,-1 0 0,0 0 0,1 0 0,-1 1 0,1-1 0,0 0 0,-1 1 0,1-1 0,0 1 0,0-1 0,0 1 0,0 0 0,0-1 0,0 1 0,0 0 0,1 0 0,-2 2 0,2-4 0,0 1 0,0 0 0,0-1 0,0 1 0,1-1 0,-1 1 0,0-1 0,0 1 0,0 0 0,0-1 0,1 1 0,-1-1 0,0 1 0,0-1 0,1 1 0,-1-1 0,0 1 0,1-1 0,-1 1 0,1-1 0,-1 0 0,1 1 0,-1-1 0,1 0 0,-1 1 0,1-1 0,-1 0 0,1 1 0,-1-1 0,1 0 0,-1 0 0,1 0 0,-1 0 0,1 1 0,0-1 0,-1 0 0,1 0 0,26 2 0,-25-2 0,7 0 0,0 0 0,0 1 0,0 0 0,0 1 0,-1-1 0,1 2 0,0-1 0,-1 1 0,0 1 0,14 7 0,10 8 0,7 4 0,45 36 0,-73-50 0,0 1 0,-1 0 0,0 0 0,0 1 0,-1 0 0,-1 1 0,0 0 0,8 16 0,-15-25 0,0 1 0,1-1 0,0 1 0,-1 0 0,1 0 0,1-1 0,-1 1 0,0-1 0,1 0 0,0 0 0,0 0 0,0 0 0,0 0 0,0-1 0,1 1 0,4 2 0,-4-2 0,0-1 0,0 1 0,0 1 0,-1-1 0,1 1 0,-1-1 0,0 1 0,0 0 0,0 0 0,0 0 0,-1 1 0,0-1 0,0 1 0,0-1 0,3 11 0,-2-2 0,0 0 0,-1 0 0,0 1 0,0 22 0,-2-29 0,-1-1 0,1 0 0,-1 1 0,0-1 0,-1 0 0,1 0 0,-6 11 0,1-5 0,0-1 0,-14 19 0,17-25 0,-1 0 0,1 0 0,-1 0 0,0-1 0,0 0 0,0 1 0,-1-1 0,1-1 0,-1 1 0,0-1 0,0 1 0,0-1 0,-1-1 0,1 1 0,-7 1 0,4-1 0,0 0 0,1 1 0,-14 8 0,16-9 0,-1 0 0,1 1 0,-1-2 0,0 1 0,0-1 0,0 0 0,-13 3 0,-25 2 0,26-4 0,0 0 0,-20 0 0,18-3 0,10 1 0,0-1 0,1 0 0,-11-2 0,17 1 0,0 0 0,0 1 0,0-1 0,1 0 0,-1 0 0,0 0 0,1-1 0,-1 1 0,1-1 0,-1 0 0,1 1 0,0-1 0,-1 0 0,-2-4 0,3 3-59,-1 0 0,1 0-1,0 0 1,0 0-1,0-1 1,1 1 0,-1-1-1,1 0 1,-1 1 0,1-1-1,1 0 1,-1 0 0,0 0-1,1 1 1,0-1-1,0 0 1,0 0 0,0 0-1,1 0 1,-1 0 0,1 0-1,2-4 1,0-2-6767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3:0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0 24575,'-3'1'0,"1"1"0,0-1 0,0 0 0,-1 1 0,1 0 0,0-1 0,0 1 0,0 0 0,1 0 0,-3 3 0,0-2 0,-72 93 0,41-65 0,30-27 0,0 0 0,0 0 0,0 0 0,0 1 0,1-1 0,0 1 0,0 1 0,0-1 0,1 0 0,-5 10 0,-30 95 0,21-67 0,11-30 0,-8 26 0,6-9 0,2-9 0,1 0 0,1 0 0,0 1 0,0 27 0,5 500 0,0-536 0,0 0 0,6 22 0,-1-7 0,-2-6 0,1-1 0,1 0 0,1-1 0,18 39 0,-4-15 0,18 33 0,-33-66 0,-1-1 0,6 18 0,-8-19 0,0-1 0,1 1 0,0-1 0,0 0 0,8 11 0,-2-5 0,0 1 0,11 22 0,-13-21 0,0 0 0,15 17 0,-18-25 0,-1-1 0,1 1 0,-1 1 0,-1-1 0,3 10 0,7 13 0,-1-3 0,-8-15 0,2-1 0,0 1 0,12 17 0,-16-27 0,1 0 0,-1 0 0,1 0 0,-1-1 0,1 1 0,0-1 0,0 1 0,0-1 0,0 0 0,0 0 0,1 0 0,-1-1 0,1 1 0,-1-1 0,1 0 0,-1 0 0,8 1 0,33 4 0,-16-2 0,33 0 0,-51-4 0,-1 0 0,1-1 0,-1 0 0,1 0 0,-1-1 0,0-1 0,14-5 0,-14 5 0,1 0 0,0 0 0,18-2 0,-19 4 0,1 0 0,-2-1 0,1-1 0,0 1 0,11-6 0,-9 3 0,-1-1 0,0 1 0,0-2 0,-1 1 0,1-2 0,-2 1 0,1-1 0,-1 0 0,0-1 0,9-13 0,-11 14 0,0 0 0,1 0 0,0 1 0,0 0 0,8-6 0,-7 7 0,0-1 0,-1 0 0,0-1 0,10-13 0,19-25 0,-26 34 0,0 0 0,12-22 0,28-40 0,-11 17 0,-9-1 0,-18 37 0,0 0 0,-1-1 0,7-23 0,-13 32 0,32-98 0,-34 94 0,-1 1 0,0-1 0,-1 0 0,0 0 0,-4-24 0,2-6 0,2-32 0,-3-80 0,0 147 0,0-1 0,-2 1 0,0 0 0,0 0 0,-1 0 0,0 1 0,-1-1 0,-10-13 0,5 6 0,-14-33 0,5 7 0,13 31 0,1-1 0,0 0 0,-4-16 0,9 26 0,0 0 0,0 0 0,-1 0 0,0 0 0,0 1 0,0-1 0,-1 0 0,1 1 0,-1 0 0,0 0 0,0 0 0,-1 0 0,1 0 0,-1 0 0,0 1 0,0 0 0,-6-4 0,4 2 0,0 1 0,-1 0 0,1 0 0,-1 0 0,0 1 0,0 0 0,-1 0 0,1 1 0,-1 0 0,1 0 0,-1 1 0,0 0 0,-10 0 0,10 0 0,-1 0 0,1 0 0,0-1 0,-1 0 0,1-1 0,-12-5 0,-2 0 0,17 6 0,0-1 0,0 1 0,0-1 0,1 0 0,-5-4 0,4 4 0,1 0 0,0 0 0,-1 0 0,1 1 0,-1-1 0,-6-1 0,-25-6 0,14 4 0,0 0 0,-27-13 0,43 17 48,1 0 0,0 1-1,-1 0 1,1 0 0,-1 0 0,-6 0-1,7 1-201,1 0-1,-1-1 1,1 1-1,0-1 1,-1 0-1,1 0 1,0-1-1,0 1 1,0-1-1,-5-2 1,2-2-6672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24575,'269'0'0,"-260"0"0,0-2 0,0 1 0,0-1 0,-1 0 0,1-1 0,-1 0 0,12-6 0,-10 5 0,0 0 0,0 0 0,0 1 0,18-3 0,9-2-1365,-28 5-5461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0.0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24575,'0'22'0,"2"1"0,6 36 0,-6-47 0,-1 0 0,0 0 0,0 0 0,-1 1 0,-1-1 0,0 0 0,-5 23 0,1-2 0,2-1 0,1 1 0,3 52 0,1-16 0,-2-47 0,1-1 0,-2 0 0,0 0 0,-7 34 0,5-37 0,0-1 0,1 1 0,1 0 0,1 0 0,0 0 0,6 33 0,-1-32 0,14 35 0,-2-6 0,-11-27 0,5 29 0,-5-17 0,-3-17 0,0 1 0,0 21 0,-4 52-1365,1-78-5461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8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24575,'3'0'0,"4"-1"0,0 1 0,0 1 0,0-1 0,-1 1 0,14 3 0,-18-3 0,-1 0 0,1 0 0,0 0 0,0 0 0,0 0 0,0 0 0,-1 1 0,1-1 0,-1 1 0,1-1 0,-1 1 0,1-1 0,-1 1 0,0 0 0,0 0 0,0 0 0,0-1 0,0 1 0,0 0 0,-1 0 0,1 0 0,-1 1 0,1 2 0,18 138 0,-10-65 0,-5-21 0,-4 87 0,-1-59 0,2 6 0,-3 99 0,-5-133 0,4-29 0,-2 35 0,5-17 0,1 55 0,13-26-1365,-13-63-5461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9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27 24575,'31'-11'0,"-2"4"0,-18 5 0,-1 0 0,1 0 0,19-1 0,-26 3 0,0 1 0,1-1 0,-1 1 0,0 0 0,0 0 0,0 0 0,-1 1 0,1-1 0,0 1 0,0 0 0,-1 0 0,1 0 0,5 5 0,2 4 0,-1 0 0,-1 0 0,0 1 0,0 0 0,-1 1 0,-1 0 0,7 14 0,10 16 0,-20-33 0,1-1 0,-1 1 0,0 0 0,-1 0 0,0 0 0,-1 0 0,0 1 0,1 11 0,-2 14 0,-2 38 0,0-18 0,0-49 0,0 0 0,0 1 0,0-1 0,-1 0 0,0 0 0,-1 0 0,1 0 0,-1-1 0,-1 1 0,1-1 0,-8 10 0,1-1 0,-2-1 0,0-1 0,-22 20 0,23-25 0,0 0 0,0-1 0,-1 0 0,0-1 0,-24 9 0,17-8 0,-26 16 0,-16 7 0,15-8 0,39-20 0,-1 1 0,1-1 0,0 0 0,-1 0 0,1-1 0,-1 0 0,0-1 0,1 1 0,-15-3 0,27 2 0,0-1 0,0 0 0,-1-1 0,1 1 0,0-1 0,-1 0 0,5-2 0,-2 0 0,0 1 0,1 0 0,-1 1 0,1 0 0,11-3 0,-10 4 0,1 1 0,-1-1 0,0 1 0,0 1 0,0 0 0,0 0 0,0 0 0,0 1 0,0 1 0,0 0 0,-1 0 0,1 0 0,-1 1 0,0 1 0,11 7 0,-8-5 0,0 2 0,-1-1 0,0 1 0,0 1 0,10 13 0,-16-17 0,0-1 0,-1 1 0,0 0 0,0 0 0,0 0 0,-1 0 0,0 1 0,0-1 0,-1 1 0,0-1 0,0 1 0,0 10 0,-1-9 0,0 0 0,0-1 0,-1 1 0,0-1 0,0 1 0,-3 7 0,2-11 0,0 1 0,0 0 0,-1-1 0,0 1 0,0-1 0,0 0 0,0 0 0,0 0 0,-7 6 0,3-4 0,1 1 0,-10 14 0,-8 10 0,16-21 0,-1 1 0,-10 17 0,14-20 0,0 0 0,0 0 0,-1 0 0,0-1 0,-1 0 0,-11 10 0,13-13 0,0 1 0,0 1 0,0-1 0,1 1 0,0 0 0,0 0 0,0 0 0,1 0 0,0 1 0,-4 11 0,-9 16 0,16-33-80,-1 1 0,0-1-1,0 0 1,0 1 0,-1-1-1,1 0 1,0 0 0,0 0-1,-1 0 1,1 0 0,0 0 0,-1 0-1,1 0 1,-1-1 0,1 1-1,-4 1 1,-5 0-6746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3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24575,'32'13'0,"70"-1"0,-53-5 0,13 1 0,-43-4 0,31 0 0,8 3 0,-40-4 0,4 1 0,0 0 0,0 2 0,32 12 0,-45-15 0,1 0 0,0 0 0,0-1 0,0-1 0,1 0 0,-1 0 0,13-1 0,13 2 0,6 4 0,6 2 0,-10-8-1365,-31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1A98-1E9D-4F9D-A1DC-CCE87EBDA78A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EE9F1-72E1-4A90-BE28-6D8E88F7A3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768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6721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050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1762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0078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7642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88211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88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1852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84973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8016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93632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181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600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3360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2130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06500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381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</a:p>
          <a:p>
            <a:endParaRPr lang="nb-NO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4028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4469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763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BDAA-A26C-1CDF-6B1A-5456F4E0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9A137-B2EF-E896-E1CE-367A85D30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9753A-1BDF-869B-E923-FFAC0E4D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B882E-61B6-667F-0BFE-CAF92FF7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A6C5A-F374-54B7-2C40-2267048E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606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09C-2FE6-3B40-2A7C-5FB87119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D5001-D5BC-4B0E-59BD-1B6D1829F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0205A-1D95-4E19-6E7C-DC2C4003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75F21-6399-1BF0-707F-2842DE5C2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C3AD-9D80-9629-2FE0-035208CB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130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B1276-3AE5-7E83-A502-DBBD2714B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5B747-C0BD-8E22-49FD-DECB17F9B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05357-AAEE-4114-0271-B85C5F139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58362-8051-575B-1954-D976B92B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1F87-0BFA-47B4-7D46-9DE067FF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691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C29F-E160-1FB3-A0CB-E5F05944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34BA3-4FEC-3D95-9F8C-FD7B59DC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12F2-F17B-631F-D445-42783D146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1292D-408A-4F4F-D9EB-44DEE144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2209-D274-9824-6A08-31CF5D9C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50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DFC2-0D4A-368F-53CF-26507241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6D883-2517-3657-FE51-24879A5CA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0A5BC-30D4-73D4-17E5-6A9EBA30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713E3-00E2-ACDE-7297-4392B80D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B1A4F-7F6E-A2C9-BCC7-11702E66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9183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1309-28A4-377F-E811-BB9F6417C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C276-69E7-CEF1-8F69-B33FF7400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45232-FA32-C583-05BF-239B3784F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796D1-09D2-7166-F070-FF9938BB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E9F64-7C66-015B-453B-5DF39470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28848-518A-C49A-93EB-9ADCD8D8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611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0DD5-D49E-88D7-CDF7-2E094EED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AD18E-B3BF-54D8-183D-AC092370D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86CF6-A191-8E4F-E4D2-1845A913C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D2B6E-F022-4513-DE9A-5DA2A9973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4A6D86-431D-3831-F2E9-C1DF3F750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FC550-85B5-95BD-DA76-0341B44A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8FEB1F-5659-B2AB-05C7-AA5EFC47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BC513-2A67-101F-AE3B-2B9BB94F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8385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715B-6686-96A6-E931-594E02C3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9A6B5-E7D5-610B-6565-460E0157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3E2E9-94D1-2536-DFB2-9C67A4A81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74237-9B04-F58C-6E4D-8EB44218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451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B78D3-0542-1DF2-8EF0-D3BFF89C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16F5C-1873-9580-BB81-EA83756C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2A93-8CD9-89D5-231D-E9404CC9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094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C3FA-C98C-B7CE-AE30-9AD48869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D755-116C-E9FD-38CC-582A88B2C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34552-7337-799F-1AEF-E790FBF16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8782E-E533-DA1F-E7F0-84E82FC2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DDA21-96FA-1663-03D8-249B7A10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9BB4B-2B5F-A0DB-33AE-1703FE35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4754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B5B3-4CDB-977B-5670-B23BBB1E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A2529-E552-84C2-D8C4-7AB660540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3C860-093F-4837-90EC-CC280ED98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D8D7C-B136-6A96-8B15-5CCAC87A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8B133-01CB-FD53-E4AE-5DDA11B2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1A59-AFFE-8F67-5662-5E50DD88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387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BC223-9E72-D958-BBD2-FEB62605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1DD1E-4ABE-8385-C21A-36078362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C5CDC-EEA4-2CD5-B829-E89A71EAB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E4DD01-2824-4E30-BD6F-3149F1B0A1F8}" type="datetimeFigureOut">
              <a:rPr lang="en-IE" smtClean="0"/>
              <a:t>04/07/2024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341DD-972F-2762-2297-D25AB06C8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C7F5A-0C9E-0604-927D-92815DEAC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5730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.png"/><Relationship Id="rId18" Type="http://schemas.openxmlformats.org/officeDocument/2006/relationships/customXml" Target="../ink/ink8.xml"/><Relationship Id="rId3" Type="http://schemas.openxmlformats.org/officeDocument/2006/relationships/image" Target="../media/image15.emf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5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9.png"/><Relationship Id="rId24" Type="http://schemas.openxmlformats.org/officeDocument/2006/relationships/customXml" Target="../ink/ink11.xml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10" Type="http://schemas.openxmlformats.org/officeDocument/2006/relationships/customXml" Target="../ink/ink4.xml"/><Relationship Id="rId19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image" Target="../media/image1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16.xml"/><Relationship Id="rId18" Type="http://schemas.openxmlformats.org/officeDocument/2006/relationships/image" Target="../media/image36.png"/><Relationship Id="rId26" Type="http://schemas.openxmlformats.org/officeDocument/2006/relationships/image" Target="../media/image40.png"/><Relationship Id="rId3" Type="http://schemas.openxmlformats.org/officeDocument/2006/relationships/image" Target="../media/image17.emf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33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5.xml"/><Relationship Id="rId24" Type="http://schemas.openxmlformats.org/officeDocument/2006/relationships/image" Target="../media/image39.png"/><Relationship Id="rId32" Type="http://schemas.openxmlformats.org/officeDocument/2006/relationships/image" Target="../media/image43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41.png"/><Relationship Id="rId10" Type="http://schemas.openxmlformats.org/officeDocument/2006/relationships/image" Target="../media/image32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" Type="http://schemas.openxmlformats.org/officeDocument/2006/relationships/image" Target="../media/image18.emf"/><Relationship Id="rId9" Type="http://schemas.openxmlformats.org/officeDocument/2006/relationships/customXml" Target="../ink/ink14.xml"/><Relationship Id="rId14" Type="http://schemas.openxmlformats.org/officeDocument/2006/relationships/image" Target="../media/image34.png"/><Relationship Id="rId22" Type="http://schemas.openxmlformats.org/officeDocument/2006/relationships/image" Target="../media/image38.png"/><Relationship Id="rId27" Type="http://schemas.openxmlformats.org/officeDocument/2006/relationships/customXml" Target="../ink/ink23.xml"/><Relationship Id="rId30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30.xml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21.emf"/><Relationship Id="rId34" Type="http://schemas.openxmlformats.org/officeDocument/2006/relationships/image" Target="../media/image28.png"/><Relationship Id="rId7" Type="http://schemas.openxmlformats.org/officeDocument/2006/relationships/customXml" Target="../ink/ink27.xml"/><Relationship Id="rId12" Type="http://schemas.openxmlformats.org/officeDocument/2006/relationships/image" Target="../media/image51.png"/><Relationship Id="rId17" Type="http://schemas.openxmlformats.org/officeDocument/2006/relationships/customXml" Target="../ink/ink32.xml"/><Relationship Id="rId25" Type="http://schemas.openxmlformats.org/officeDocument/2006/relationships/customXml" Target="../ink/ink34.xml"/><Relationship Id="rId33" Type="http://schemas.openxmlformats.org/officeDocument/2006/relationships/customXml" Target="../ink/ink3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29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customXml" Target="../ink/ink29.xml"/><Relationship Id="rId24" Type="http://schemas.openxmlformats.org/officeDocument/2006/relationships/image" Target="../media/image57.png"/><Relationship Id="rId32" Type="http://schemas.openxmlformats.org/officeDocument/2006/relationships/image" Target="../media/image27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8" Type="http://schemas.openxmlformats.org/officeDocument/2006/relationships/image" Target="../media/image59.png"/><Relationship Id="rId36" Type="http://schemas.openxmlformats.org/officeDocument/2006/relationships/image" Target="../media/image29.png"/><Relationship Id="rId10" Type="http://schemas.openxmlformats.org/officeDocument/2006/relationships/image" Target="../media/image50.png"/><Relationship Id="rId19" Type="http://schemas.openxmlformats.org/officeDocument/2006/relationships/customXml" Target="../ink/ink33.xml"/><Relationship Id="rId31" Type="http://schemas.openxmlformats.org/officeDocument/2006/relationships/customXml" Target="../ink/ink37.xml"/><Relationship Id="rId4" Type="http://schemas.openxmlformats.org/officeDocument/2006/relationships/image" Target="../media/image22.emf"/><Relationship Id="rId9" Type="http://schemas.openxmlformats.org/officeDocument/2006/relationships/customXml" Target="../ink/ink28.xml"/><Relationship Id="rId14" Type="http://schemas.openxmlformats.org/officeDocument/2006/relationships/image" Target="../media/image52.png"/><Relationship Id="rId27" Type="http://schemas.openxmlformats.org/officeDocument/2006/relationships/customXml" Target="../ink/ink35.xml"/><Relationship Id="rId30" Type="http://schemas.openxmlformats.org/officeDocument/2006/relationships/image" Target="../media/image60.png"/><Relationship Id="rId35" Type="http://schemas.openxmlformats.org/officeDocument/2006/relationships/customXml" Target="../ink/ink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44.xml"/><Relationship Id="rId18" Type="http://schemas.openxmlformats.org/officeDocument/2006/relationships/image" Target="../media/image44.png"/><Relationship Id="rId3" Type="http://schemas.openxmlformats.org/officeDocument/2006/relationships/image" Target="../media/image32.emf"/><Relationship Id="rId7" Type="http://schemas.openxmlformats.org/officeDocument/2006/relationships/customXml" Target="../ink/ink41.xml"/><Relationship Id="rId12" Type="http://schemas.openxmlformats.org/officeDocument/2006/relationships/image" Target="../media/image68.png"/><Relationship Id="rId17" Type="http://schemas.openxmlformats.org/officeDocument/2006/relationships/customXml" Target="../ink/ink46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67.png"/><Relationship Id="rId4" Type="http://schemas.openxmlformats.org/officeDocument/2006/relationships/image" Target="../media/image33.emf"/><Relationship Id="rId9" Type="http://schemas.openxmlformats.org/officeDocument/2006/relationships/customXml" Target="../ink/ink42.xml"/><Relationship Id="rId1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EC01-C064-9179-2EEB-5D8246B70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712" y="5369882"/>
            <a:ext cx="9144000" cy="1232937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sz="3200" dirty="0"/>
              <a:t>All analysis Exclude invalided trials when </a:t>
            </a:r>
            <a:r>
              <a:rPr lang="en-IE" sz="3200" b="1" dirty="0"/>
              <a:t>too early and wrong muscle</a:t>
            </a:r>
            <a:br>
              <a:rPr lang="en-IE" sz="3200" b="1" dirty="0"/>
            </a:br>
            <a:r>
              <a:rPr lang="en-IE" sz="3200" b="1" dirty="0"/>
              <a:t>CPP channel: 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F8BC8-0389-C94A-6380-B366C27B3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87" b="-1"/>
          <a:stretch/>
        </p:blipFill>
        <p:spPr>
          <a:xfrm>
            <a:off x="877414" y="886767"/>
            <a:ext cx="10437894" cy="40069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6E7D98-3D55-80C4-C8EA-40EC70EB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6692" y="4888672"/>
            <a:ext cx="10439007" cy="123363"/>
            <a:chOff x="876692" y="4888672"/>
            <a:chExt cx="10439007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306F60-DCBC-4BDA-A680-F76005620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515" y="-269151"/>
              <a:ext cx="123362" cy="10439007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26A085-CFBC-6FED-8A8F-E9371A3A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719273" y="2415609"/>
              <a:ext cx="123362" cy="5069490"/>
            </a:xfrm>
            <a:prstGeom prst="rect">
              <a:avLst/>
            </a:prstGeom>
            <a:gradFill>
              <a:gsLst>
                <a:gs pos="30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0346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cue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D91F8E-25AD-365D-E93E-9D007C0B8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47" b="712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8AEC84B-90B2-2A2B-161C-AD4E711F628D}"/>
              </a:ext>
            </a:extLst>
          </p:cNvPr>
          <p:cNvSpPr txBox="1"/>
          <p:nvPr/>
        </p:nvSpPr>
        <p:spPr>
          <a:xfrm>
            <a:off x="6731001" y="5586257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Deeper CPP</a:t>
            </a:r>
          </a:p>
          <a:p>
            <a:r>
              <a:rPr lang="en-IE" dirty="0"/>
              <a:t>Move from partial to centra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6B254B-21EC-6A52-9BD7-C0A93ED6197B}"/>
              </a:ext>
            </a:extLst>
          </p:cNvPr>
          <p:cNvCxnSpPr/>
          <p:nvPr/>
        </p:nvCxnSpPr>
        <p:spPr>
          <a:xfrm>
            <a:off x="941136" y="4186989"/>
            <a:ext cx="101920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489171-BADC-24B8-36E8-EC851A8AD1B5}"/>
              </a:ext>
            </a:extLst>
          </p:cNvPr>
          <p:cNvCxnSpPr/>
          <p:nvPr/>
        </p:nvCxnSpPr>
        <p:spPr>
          <a:xfrm>
            <a:off x="780716" y="1229894"/>
            <a:ext cx="112829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493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cue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DE17EDD-AE77-E92C-C6F8-2895A861B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96" b="6471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14F6E1-44A9-1DD5-63E8-D22097DDFC57}"/>
              </a:ext>
            </a:extLst>
          </p:cNvPr>
          <p:cNvSpPr txBox="1"/>
          <p:nvPr/>
        </p:nvSpPr>
        <p:spPr>
          <a:xfrm>
            <a:off x="6821907" y="5744087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less CPP</a:t>
            </a:r>
          </a:p>
          <a:p>
            <a:r>
              <a:rPr lang="en-IE" dirty="0"/>
              <a:t>Not moving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9E7F36-BE81-5F46-787B-2E42E16CE457}"/>
              </a:ext>
            </a:extLst>
          </p:cNvPr>
          <p:cNvCxnSpPr/>
          <p:nvPr/>
        </p:nvCxnSpPr>
        <p:spPr>
          <a:xfrm>
            <a:off x="1085516" y="4133515"/>
            <a:ext cx="104594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1DCE3D-6B9F-28F1-0721-920BDF80B7F9}"/>
              </a:ext>
            </a:extLst>
          </p:cNvPr>
          <p:cNvCxnSpPr/>
          <p:nvPr/>
        </p:nvCxnSpPr>
        <p:spPr>
          <a:xfrm>
            <a:off x="1149684" y="1155032"/>
            <a:ext cx="10496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97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Should check in 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AF4A3-D563-0AEF-144E-A39EB71E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86" y="1295400"/>
            <a:ext cx="6718745" cy="50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1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evidence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A30FF9-8CC7-57D0-4E8B-44DDBA304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1" b="917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6865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evidence</a:t>
            </a:r>
          </a:p>
        </p:txBody>
      </p:sp>
      <p:pic>
        <p:nvPicPr>
          <p:cNvPr id="7" name="Content Placeholder 6" descr="A group of images of circles&#10;&#10;Description automatically generated">
            <a:extLst>
              <a:ext uri="{FF2B5EF4-FFF2-40B4-BE49-F238E27FC236}">
                <a16:creationId xmlns:a16="http://schemas.microsoft.com/office/drawing/2014/main" id="{CEF50490-D2B0-6E89-B069-AA328F48D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18" b="8949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110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BCP(</a:t>
            </a:r>
            <a:r>
              <a:rPr lang="en-US" altLang="zh-CN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ERP </a:t>
            </a:r>
            <a:r>
              <a:rPr lang="en-US" altLang="zh-CN" sz="3200" b="1" dirty="0">
                <a:solidFill>
                  <a:srgbClr val="FFFFFF"/>
                </a:solidFill>
              </a:rPr>
              <a:t>more clear in pre evidence plot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Overall BCP lower than FDI!!! But higher between 1.5 and 2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Drift rate </a:t>
            </a:r>
            <a:r>
              <a:rPr lang="en-US" altLang="zh-CN" sz="2000" dirty="0">
                <a:solidFill>
                  <a:srgbClr val="FFFFFF"/>
                </a:solidFill>
              </a:rPr>
              <a:t>slightly </a:t>
            </a:r>
            <a:r>
              <a:rPr lang="en-US" sz="2000" dirty="0">
                <a:solidFill>
                  <a:srgbClr val="FFFFFF"/>
                </a:solidFill>
              </a:rPr>
              <a:t>different </a:t>
            </a:r>
            <a:r>
              <a:rPr lang="en-US" altLang="zh-CN" sz="2000" dirty="0">
                <a:solidFill>
                  <a:srgbClr val="FFFFFF"/>
                </a:solidFill>
              </a:rPr>
              <a:t>since ‘evidence on’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Lowest at response time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(from scalp plots) </a:t>
            </a:r>
            <a:r>
              <a:rPr lang="en-US" sz="2000" b="1" dirty="0">
                <a:solidFill>
                  <a:srgbClr val="FFFFFF"/>
                </a:solidFill>
              </a:rPr>
              <a:t>FDI slightly stronger!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80869C-ADB2-6ED3-3F1F-6C6543B3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002" y="205098"/>
            <a:ext cx="6860861" cy="514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14:cNvPr>
              <p14:cNvContentPartPr/>
              <p14:nvPr/>
            </p14:nvContentPartPr>
            <p14:xfrm>
              <a:off x="8475368" y="3309752"/>
              <a:ext cx="38160" cy="30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9248" y="3303632"/>
                <a:ext cx="504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14:cNvPr>
              <p14:cNvContentPartPr/>
              <p14:nvPr/>
            </p14:nvContentPartPr>
            <p14:xfrm>
              <a:off x="9225248" y="3261152"/>
              <a:ext cx="276120" cy="663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19128" y="3255032"/>
                <a:ext cx="28836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14:cNvPr>
              <p14:cNvContentPartPr/>
              <p14:nvPr/>
            </p14:nvContentPartPr>
            <p14:xfrm>
              <a:off x="9966128" y="3283832"/>
              <a:ext cx="269280" cy="829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60008" y="3277712"/>
                <a:ext cx="281520" cy="84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A35733F-9FC7-D9E5-40C9-D7ADC75BEF1E}"/>
              </a:ext>
            </a:extLst>
          </p:cNvPr>
          <p:cNvGrpSpPr/>
          <p:nvPr/>
        </p:nvGrpSpPr>
        <p:grpSpPr>
          <a:xfrm>
            <a:off x="8325608" y="4015712"/>
            <a:ext cx="186840" cy="422280"/>
            <a:chOff x="8325608" y="4015712"/>
            <a:chExt cx="186840" cy="4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14:cNvPr>
                <p14:cNvContentPartPr/>
                <p14:nvPr/>
              </p14:nvContentPartPr>
              <p14:xfrm>
                <a:off x="8341808" y="4042352"/>
                <a:ext cx="170640" cy="11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35688" y="4036232"/>
                  <a:ext cx="182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14:cNvPr>
                <p14:cNvContentPartPr/>
                <p14:nvPr/>
              </p14:nvContentPartPr>
              <p14:xfrm>
                <a:off x="8325608" y="4151072"/>
                <a:ext cx="167400" cy="2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19488" y="4144952"/>
                  <a:ext cx="179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14:cNvPr>
                <p14:cNvContentPartPr/>
                <p14:nvPr/>
              </p14:nvContentPartPr>
              <p14:xfrm>
                <a:off x="8361608" y="4015712"/>
                <a:ext cx="2880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55488" y="4009592"/>
                  <a:ext cx="4104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C67677-66FC-CA37-708C-5396E45E9C8E}"/>
              </a:ext>
            </a:extLst>
          </p:cNvPr>
          <p:cNvGrpSpPr/>
          <p:nvPr/>
        </p:nvGrpSpPr>
        <p:grpSpPr>
          <a:xfrm>
            <a:off x="9988448" y="4368512"/>
            <a:ext cx="204480" cy="498240"/>
            <a:chOff x="9988448" y="4368512"/>
            <a:chExt cx="20448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14:cNvPr>
                <p14:cNvContentPartPr/>
                <p14:nvPr/>
              </p14:nvContentPartPr>
              <p14:xfrm>
                <a:off x="9988448" y="4368512"/>
                <a:ext cx="43560" cy="438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82328" y="4362392"/>
                  <a:ext cx="558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14:cNvPr>
                <p14:cNvContentPartPr/>
                <p14:nvPr/>
              </p14:nvContentPartPr>
              <p14:xfrm>
                <a:off x="10028048" y="4385792"/>
                <a:ext cx="164880" cy="48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21928" y="4379672"/>
                  <a:ext cx="177120" cy="49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FB09C2-A875-DDE8-434C-CEEC9A58ACB5}"/>
              </a:ext>
            </a:extLst>
          </p:cNvPr>
          <p:cNvGrpSpPr/>
          <p:nvPr/>
        </p:nvGrpSpPr>
        <p:grpSpPr>
          <a:xfrm>
            <a:off x="9204368" y="4149272"/>
            <a:ext cx="362520" cy="584640"/>
            <a:chOff x="9204368" y="4149272"/>
            <a:chExt cx="36252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14:cNvPr>
                <p14:cNvContentPartPr/>
                <p14:nvPr/>
              </p14:nvContentPartPr>
              <p14:xfrm>
                <a:off x="9288248" y="4149272"/>
                <a:ext cx="278640" cy="43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82128" y="4143152"/>
                  <a:ext cx="290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14:cNvPr>
                <p14:cNvContentPartPr/>
                <p14:nvPr/>
              </p14:nvContentPartPr>
              <p14:xfrm>
                <a:off x="9277448" y="4446992"/>
                <a:ext cx="257760" cy="28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71328" y="4440872"/>
                  <a:ext cx="270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14:cNvPr>
                <p14:cNvContentPartPr/>
                <p14:nvPr/>
              </p14:nvContentPartPr>
              <p14:xfrm>
                <a:off x="9204368" y="4197512"/>
                <a:ext cx="110520" cy="536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98248" y="4191392"/>
                  <a:ext cx="122760" cy="548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6EBEA5-3DC1-3DC9-3974-0AFDC45D9EC6}"/>
              </a:ext>
            </a:extLst>
          </p:cNvPr>
          <p:cNvSpPr txBox="1"/>
          <p:nvPr/>
        </p:nvSpPr>
        <p:spPr>
          <a:xfrm>
            <a:off x="5507790" y="5322300"/>
            <a:ext cx="65839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Peak around 500 ; BCP drop slop faster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BCP slop raise after DDL 15 (emergency due to time pressure?)</a:t>
            </a:r>
          </a:p>
          <a:p>
            <a:r>
              <a:rPr lang="en-IE" b="1" dirty="0"/>
              <a:t>Where 123 come from- look deeper</a:t>
            </a:r>
          </a:p>
        </p:txBody>
      </p:sp>
    </p:spTree>
    <p:extLst>
      <p:ext uri="{BB962C8B-B14F-4D97-AF65-F5344CB8AC3E}">
        <p14:creationId xmlns:p14="http://schemas.microsoft.com/office/powerpoint/2010/main" val="142333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DB9F-C711-2DAC-08F3-2875044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AB9A-40F4-F6D0-0D69-201823340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Not </a:t>
            </a:r>
            <a:r>
              <a:rPr lang="en-IE" dirty="0" err="1"/>
              <a:t>observious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214E0-0528-722A-BD0B-40A6B7801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030" y="1690688"/>
            <a:ext cx="5896811" cy="44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06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73F2D-866D-B536-8337-9830DE93D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2744D-9DCD-2751-8B44-14B88CBBD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829" y="320040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57DD3-0E3D-FD93-3918-D6D5C012047D}"/>
              </a:ext>
            </a:extLst>
          </p:cNvPr>
          <p:cNvGrpSpPr/>
          <p:nvPr/>
        </p:nvGrpSpPr>
        <p:grpSpPr>
          <a:xfrm>
            <a:off x="2887088" y="2705777"/>
            <a:ext cx="254520" cy="491400"/>
            <a:chOff x="2887088" y="2705777"/>
            <a:chExt cx="25452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14:cNvPr>
                <p14:cNvContentPartPr/>
                <p14:nvPr/>
              </p14:nvContentPartPr>
              <p14:xfrm>
                <a:off x="2898248" y="2772737"/>
                <a:ext cx="243360" cy="50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92128" y="2766617"/>
                  <a:ext cx="255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14:cNvPr>
                <p14:cNvContentPartPr/>
                <p14:nvPr/>
              </p14:nvContentPartPr>
              <p14:xfrm>
                <a:off x="2962328" y="3010337"/>
                <a:ext cx="112320" cy="1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56208" y="3004217"/>
                  <a:ext cx="124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14:cNvPr>
                <p14:cNvContentPartPr/>
                <p14:nvPr/>
              </p14:nvContentPartPr>
              <p14:xfrm>
                <a:off x="2887088" y="2705777"/>
                <a:ext cx="86040" cy="491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80968" y="2699657"/>
                  <a:ext cx="98280" cy="50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67622-757C-56A0-EF42-D07B6AABBDB1}"/>
              </a:ext>
            </a:extLst>
          </p:cNvPr>
          <p:cNvGrpSpPr/>
          <p:nvPr/>
        </p:nvGrpSpPr>
        <p:grpSpPr>
          <a:xfrm>
            <a:off x="3549488" y="2785697"/>
            <a:ext cx="195480" cy="441720"/>
            <a:chOff x="3549488" y="2785697"/>
            <a:chExt cx="19548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14:cNvPr>
                <p14:cNvContentPartPr/>
                <p14:nvPr/>
              </p14:nvContentPartPr>
              <p14:xfrm>
                <a:off x="3662888" y="2787857"/>
                <a:ext cx="82080" cy="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6768" y="2781737"/>
                  <a:ext cx="943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14:cNvPr>
                <p14:cNvContentPartPr/>
                <p14:nvPr/>
              </p14:nvContentPartPr>
              <p14:xfrm>
                <a:off x="3588008" y="3009977"/>
                <a:ext cx="154800" cy="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81888" y="3003857"/>
                  <a:ext cx="167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14:cNvPr>
                <p14:cNvContentPartPr/>
                <p14:nvPr/>
              </p14:nvContentPartPr>
              <p14:xfrm>
                <a:off x="3549488" y="2785697"/>
                <a:ext cx="70920" cy="441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43368" y="2779577"/>
                  <a:ext cx="8316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821910-0337-E2C6-AE79-92F41B415370}"/>
              </a:ext>
            </a:extLst>
          </p:cNvPr>
          <p:cNvGrpSpPr/>
          <p:nvPr/>
        </p:nvGrpSpPr>
        <p:grpSpPr>
          <a:xfrm>
            <a:off x="4149248" y="2914217"/>
            <a:ext cx="112680" cy="138600"/>
            <a:chOff x="4149248" y="2914217"/>
            <a:chExt cx="11268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14:cNvPr>
                <p14:cNvContentPartPr/>
                <p14:nvPr/>
              </p14:nvContentPartPr>
              <p14:xfrm>
                <a:off x="4149248" y="2914217"/>
                <a:ext cx="6480" cy="138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43128" y="2908097"/>
                  <a:ext cx="18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14:cNvPr>
                <p14:cNvContentPartPr/>
                <p14:nvPr/>
              </p14:nvContentPartPr>
              <p14:xfrm>
                <a:off x="4261568" y="2914217"/>
                <a:ext cx="360" cy="7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55448" y="2908097"/>
                  <a:ext cx="1260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2E1111-46AB-3F68-F818-141196E2BF7F}"/>
              </a:ext>
            </a:extLst>
          </p:cNvPr>
          <p:cNvGrpSpPr/>
          <p:nvPr/>
        </p:nvGrpSpPr>
        <p:grpSpPr>
          <a:xfrm>
            <a:off x="8550248" y="2764457"/>
            <a:ext cx="138960" cy="278280"/>
            <a:chOff x="8550248" y="2764457"/>
            <a:chExt cx="1389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14:cNvPr>
                <p14:cNvContentPartPr/>
                <p14:nvPr/>
              </p14:nvContentPartPr>
              <p14:xfrm>
                <a:off x="8550248" y="2764457"/>
                <a:ext cx="32760" cy="22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44128" y="2758337"/>
                  <a:ext cx="45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14:cNvPr>
                <p14:cNvContentPartPr/>
                <p14:nvPr/>
              </p14:nvContentPartPr>
              <p14:xfrm>
                <a:off x="8667968" y="2860577"/>
                <a:ext cx="21240" cy="18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61848" y="2854457"/>
                  <a:ext cx="334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D7CC09-F769-859E-2B45-09D436A4E2B3}"/>
              </a:ext>
            </a:extLst>
          </p:cNvPr>
          <p:cNvGrpSpPr/>
          <p:nvPr/>
        </p:nvGrpSpPr>
        <p:grpSpPr>
          <a:xfrm>
            <a:off x="9352328" y="2785697"/>
            <a:ext cx="150120" cy="272520"/>
            <a:chOff x="9352328" y="2785697"/>
            <a:chExt cx="15012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14:cNvPr>
                <p14:cNvContentPartPr/>
                <p14:nvPr/>
              </p14:nvContentPartPr>
              <p14:xfrm>
                <a:off x="9352328" y="2807297"/>
                <a:ext cx="14040" cy="151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46208" y="2801177"/>
                  <a:ext cx="26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14:cNvPr>
                <p14:cNvContentPartPr/>
                <p14:nvPr/>
              </p14:nvContentPartPr>
              <p14:xfrm>
                <a:off x="9454208" y="2785697"/>
                <a:ext cx="48240" cy="272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48088" y="2779577"/>
                  <a:ext cx="6048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14:cNvPr>
              <p14:cNvContentPartPr/>
              <p14:nvPr/>
            </p14:nvContentPartPr>
            <p14:xfrm>
              <a:off x="9839048" y="2721617"/>
              <a:ext cx="70200" cy="368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32928" y="2715497"/>
                <a:ext cx="824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14:cNvPr>
              <p14:cNvContentPartPr/>
              <p14:nvPr/>
            </p14:nvContentPartPr>
            <p14:xfrm>
              <a:off x="9908528" y="2716217"/>
              <a:ext cx="203040" cy="481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02408" y="2710097"/>
                <a:ext cx="215280" cy="4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1949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E3515-DB84-AFCA-3969-F573268D0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73" y="333280"/>
            <a:ext cx="5334000" cy="400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CF8D3B4-E178-EAA5-A74A-92855F291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46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174F5-7776-9F74-8FD3-85D44342F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5460" y="68712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1384F-EC1F-74A4-A239-4D68323DE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1" y="68712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contrast/ </a:t>
            </a:r>
            <a:r>
              <a:rPr lang="en-US" altLang="zh-CN" sz="2000" dirty="0"/>
              <a:t>slightly from low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92C6F3-8857-E9D2-83E7-AB7C5D6560A7}"/>
              </a:ext>
            </a:extLst>
          </p:cNvPr>
          <p:cNvGrpSpPr/>
          <p:nvPr/>
        </p:nvGrpSpPr>
        <p:grpSpPr>
          <a:xfrm>
            <a:off x="2726888" y="2159657"/>
            <a:ext cx="295920" cy="736200"/>
            <a:chOff x="2726888" y="2159657"/>
            <a:chExt cx="295920" cy="73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14:cNvPr>
                <p14:cNvContentPartPr/>
                <p14:nvPr/>
              </p14:nvContentPartPr>
              <p14:xfrm>
                <a:off x="2726888" y="2159657"/>
                <a:ext cx="208440" cy="13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0768" y="2153537"/>
                  <a:ext cx="220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14:cNvPr>
                <p14:cNvContentPartPr/>
                <p14:nvPr/>
              </p14:nvContentPartPr>
              <p14:xfrm>
                <a:off x="2753528" y="2331017"/>
                <a:ext cx="269280" cy="99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47408" y="2324897"/>
                  <a:ext cx="281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14:cNvPr>
                <p14:cNvContentPartPr/>
                <p14:nvPr/>
              </p14:nvContentPartPr>
              <p14:xfrm>
                <a:off x="2758928" y="2240297"/>
                <a:ext cx="54000" cy="655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52808" y="2234177"/>
                  <a:ext cx="66240" cy="66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87320F-B547-0AE5-C947-B0F96ED952BB}"/>
              </a:ext>
            </a:extLst>
          </p:cNvPr>
          <p:cNvGrpSpPr/>
          <p:nvPr/>
        </p:nvGrpSpPr>
        <p:grpSpPr>
          <a:xfrm>
            <a:off x="3486488" y="2534417"/>
            <a:ext cx="189360" cy="345240"/>
            <a:chOff x="3486488" y="2534417"/>
            <a:chExt cx="189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14:cNvPr>
                <p14:cNvContentPartPr/>
                <p14:nvPr/>
              </p14:nvContentPartPr>
              <p14:xfrm>
                <a:off x="3486488" y="2534417"/>
                <a:ext cx="72000" cy="345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80368" y="2528297"/>
                  <a:ext cx="84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14:cNvPr>
                <p14:cNvContentPartPr/>
                <p14:nvPr/>
              </p14:nvContentPartPr>
              <p14:xfrm>
                <a:off x="3635888" y="2539817"/>
                <a:ext cx="39960" cy="29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29768" y="2533697"/>
                  <a:ext cx="5220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0BC5F7-4C06-9BA3-6909-ACA1D179745D}"/>
              </a:ext>
            </a:extLst>
          </p:cNvPr>
          <p:cNvGrpSpPr/>
          <p:nvPr/>
        </p:nvGrpSpPr>
        <p:grpSpPr>
          <a:xfrm>
            <a:off x="4069328" y="2523977"/>
            <a:ext cx="225360" cy="330840"/>
            <a:chOff x="4069328" y="2523977"/>
            <a:chExt cx="22536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14:cNvPr>
                <p14:cNvContentPartPr/>
                <p14:nvPr/>
              </p14:nvContentPartPr>
              <p14:xfrm>
                <a:off x="4069328" y="2577257"/>
                <a:ext cx="17640" cy="258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3208" y="2571137"/>
                  <a:ext cx="2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14:cNvPr>
                <p14:cNvContentPartPr/>
                <p14:nvPr/>
              </p14:nvContentPartPr>
              <p14:xfrm>
                <a:off x="4202888" y="2523977"/>
                <a:ext cx="91800" cy="33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96768" y="2517857"/>
                  <a:ext cx="10404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3CC09F-9825-F808-29F4-A05B09113F40}"/>
              </a:ext>
            </a:extLst>
          </p:cNvPr>
          <p:cNvGrpSpPr/>
          <p:nvPr/>
        </p:nvGrpSpPr>
        <p:grpSpPr>
          <a:xfrm>
            <a:off x="9582008" y="2379257"/>
            <a:ext cx="113040" cy="310320"/>
            <a:chOff x="9582008" y="2379257"/>
            <a:chExt cx="11304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14:cNvPr>
                <p14:cNvContentPartPr/>
                <p14:nvPr/>
              </p14:nvContentPartPr>
              <p14:xfrm>
                <a:off x="9582008" y="2404097"/>
                <a:ext cx="11880" cy="21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75888" y="2397977"/>
                  <a:ext cx="24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14:cNvPr>
                <p14:cNvContentPartPr/>
                <p14:nvPr/>
              </p14:nvContentPartPr>
              <p14:xfrm>
                <a:off x="9677408" y="2379257"/>
                <a:ext cx="17640" cy="31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71288" y="2373137"/>
                  <a:ext cx="2988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A10958-B6A1-4898-BCC9-975FF83BF05D}"/>
              </a:ext>
            </a:extLst>
          </p:cNvPr>
          <p:cNvGrpSpPr/>
          <p:nvPr/>
        </p:nvGrpSpPr>
        <p:grpSpPr>
          <a:xfrm>
            <a:off x="8405888" y="2198537"/>
            <a:ext cx="223560" cy="380160"/>
            <a:chOff x="8405888" y="2198537"/>
            <a:chExt cx="22356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14:cNvPr>
                <p14:cNvContentPartPr/>
                <p14:nvPr/>
              </p14:nvContentPartPr>
              <p14:xfrm>
                <a:off x="8405888" y="2379617"/>
                <a:ext cx="223560" cy="27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99768" y="2373497"/>
                  <a:ext cx="235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14:cNvPr>
                <p14:cNvContentPartPr/>
                <p14:nvPr/>
              </p14:nvContentPartPr>
              <p14:xfrm>
                <a:off x="8520008" y="2198537"/>
                <a:ext cx="89640" cy="380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13888" y="2192417"/>
                  <a:ext cx="10188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0E98351-1927-9118-C6C8-37FCE17C572B}"/>
              </a:ext>
            </a:extLst>
          </p:cNvPr>
          <p:cNvGrpSpPr/>
          <p:nvPr/>
        </p:nvGrpSpPr>
        <p:grpSpPr>
          <a:xfrm>
            <a:off x="9036608" y="2130497"/>
            <a:ext cx="167040" cy="583200"/>
            <a:chOff x="9036608" y="2130497"/>
            <a:chExt cx="167040" cy="58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8A276EB-117F-18FF-60C9-2903AE342C6A}"/>
                    </a:ext>
                  </a:extLst>
                </p14:cNvPr>
                <p14:cNvContentPartPr/>
                <p14:nvPr/>
              </p14:nvContentPartPr>
              <p14:xfrm>
                <a:off x="9036608" y="2130497"/>
                <a:ext cx="150840" cy="14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8A276EB-117F-18FF-60C9-2903AE342C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30488" y="2124377"/>
                  <a:ext cx="163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683420-D6F7-2DCE-8249-E2362049377F}"/>
                    </a:ext>
                  </a:extLst>
                </p14:cNvPr>
                <p14:cNvContentPartPr/>
                <p14:nvPr/>
              </p14:nvContentPartPr>
              <p14:xfrm>
                <a:off x="9053168" y="2353697"/>
                <a:ext cx="150480" cy="42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683420-D6F7-2DCE-8249-E2362049377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47048" y="2347577"/>
                  <a:ext cx="162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B9B298-E477-F0FE-CE95-F63E8F405969}"/>
                    </a:ext>
                  </a:extLst>
                </p14:cNvPr>
                <p14:cNvContentPartPr/>
                <p14:nvPr/>
              </p14:nvContentPartPr>
              <p14:xfrm>
                <a:off x="9052808" y="2197457"/>
                <a:ext cx="56160" cy="516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B9B298-E477-F0FE-CE95-F63E8F40596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46688" y="2191337"/>
                  <a:ext cx="68400" cy="52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6320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/>
              <a:t>SL pre-</a:t>
            </a:r>
            <a:r>
              <a:rPr lang="en-IE" sz="3700" b="1" dirty="0"/>
              <a:t>cue</a:t>
            </a:r>
            <a:r>
              <a:rPr lang="en-IE" sz="3700" dirty="0"/>
              <a:t> -188ms (CW / HL)</a:t>
            </a:r>
            <a:br>
              <a:rPr lang="en-IE" sz="3700" dirty="0"/>
            </a:br>
            <a:r>
              <a:rPr lang="en-IE" sz="3700" dirty="0"/>
              <a:t>SL pre-</a:t>
            </a:r>
            <a:r>
              <a:rPr lang="en-IE" sz="3700" b="1" dirty="0"/>
              <a:t>evidence</a:t>
            </a:r>
            <a:r>
              <a:rPr lang="en-IE" sz="3700" dirty="0"/>
              <a:t> -188ms (FB)</a:t>
            </a:r>
            <a:br>
              <a:rPr lang="en-IE" sz="3700" dirty="0"/>
            </a:br>
            <a:endParaRPr lang="en-IE" sz="3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03961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4490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8443C-AD33-227B-FE41-DFCE3C72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6" y="6231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D34E32-2FE1-2E3D-2D57-E00854BAD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89" y="25108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49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BD159-A1D2-DECD-1008-0274BF26D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2DAF5-3D7F-0F50-75FE-6E81E5308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57DB75-87E4-36D8-9DA2-EA9A1FD9380D}"/>
              </a:ext>
            </a:extLst>
          </p:cNvPr>
          <p:cNvGrpSpPr/>
          <p:nvPr/>
        </p:nvGrpSpPr>
        <p:grpSpPr>
          <a:xfrm>
            <a:off x="3627248" y="2481137"/>
            <a:ext cx="222840" cy="331560"/>
            <a:chOff x="3627248" y="2481137"/>
            <a:chExt cx="2228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14:cNvPr>
                <p14:cNvContentPartPr/>
                <p14:nvPr/>
              </p14:nvContentPartPr>
              <p14:xfrm>
                <a:off x="3627248" y="2481137"/>
                <a:ext cx="73440" cy="258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21128" y="2475017"/>
                  <a:ext cx="85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14:cNvPr>
                <p14:cNvContentPartPr/>
                <p14:nvPr/>
              </p14:nvContentPartPr>
              <p14:xfrm>
                <a:off x="3639848" y="2490497"/>
                <a:ext cx="210240" cy="32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33728" y="2484377"/>
                  <a:ext cx="2224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56839-9149-D697-7502-2BB7CF5FA259}"/>
              </a:ext>
            </a:extLst>
          </p:cNvPr>
          <p:cNvGrpSpPr/>
          <p:nvPr/>
        </p:nvGrpSpPr>
        <p:grpSpPr>
          <a:xfrm>
            <a:off x="4085168" y="2550617"/>
            <a:ext cx="198720" cy="384480"/>
            <a:chOff x="4085168" y="2550617"/>
            <a:chExt cx="19872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14:cNvPr>
                <p14:cNvContentPartPr/>
                <p14:nvPr/>
              </p14:nvContentPartPr>
              <p14:xfrm>
                <a:off x="4085168" y="2550617"/>
                <a:ext cx="38520" cy="320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79048" y="2544497"/>
                  <a:ext cx="507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14:cNvPr>
                <p14:cNvContentPartPr/>
                <p14:nvPr/>
              </p14:nvContentPartPr>
              <p14:xfrm>
                <a:off x="4131608" y="2596337"/>
                <a:ext cx="152280" cy="338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25488" y="2590217"/>
                  <a:ext cx="164520" cy="35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14:cNvPr>
              <p14:cNvContentPartPr/>
              <p14:nvPr/>
            </p14:nvContentPartPr>
            <p14:xfrm>
              <a:off x="9947048" y="2432897"/>
              <a:ext cx="25920" cy="476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40928" y="2426777"/>
                <a:ext cx="381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14:cNvPr>
              <p14:cNvContentPartPr/>
              <p14:nvPr/>
            </p14:nvContentPartPr>
            <p14:xfrm>
              <a:off x="9988088" y="2513177"/>
              <a:ext cx="183240" cy="605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81968" y="2507057"/>
                <a:ext cx="19548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58843D-B07F-BEDC-0D94-38C2AAFDDE21}"/>
                  </a:ext>
                </a:extLst>
              </p14:cNvPr>
              <p14:cNvContentPartPr/>
              <p14:nvPr/>
            </p14:nvContentPartPr>
            <p14:xfrm>
              <a:off x="3566408" y="2384657"/>
              <a:ext cx="451080" cy="706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58843D-B07F-BEDC-0D94-38C2AAFDDE2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60288" y="2378537"/>
                <a:ext cx="463320" cy="71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39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F5C6F-564E-CC7A-C5F2-A25843DE6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434" y="33788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3AD57-FB05-B30B-2752-32BF8FACA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70" y="33328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2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cue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54234A-61E4-002C-6264-8A5159BAF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123240"/>
            <a:ext cx="9796379" cy="49772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909112-F05C-C322-25A5-5E48B67CB976}"/>
              </a:ext>
            </a:extLst>
          </p:cNvPr>
          <p:cNvCxnSpPr/>
          <p:nvPr/>
        </p:nvCxnSpPr>
        <p:spPr>
          <a:xfrm>
            <a:off x="1138989" y="3850105"/>
            <a:ext cx="89514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1A61C4-3ECA-A921-74B6-0CC721706984}"/>
              </a:ext>
            </a:extLst>
          </p:cNvPr>
          <p:cNvSpPr txBox="1"/>
          <p:nvPr/>
        </p:nvSpPr>
        <p:spPr>
          <a:xfrm>
            <a:off x="6399464" y="5797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Slightly more CPP</a:t>
            </a:r>
          </a:p>
          <a:p>
            <a:r>
              <a:rPr lang="en-IE" dirty="0"/>
              <a:t>Not moving</a:t>
            </a:r>
          </a:p>
        </p:txBody>
      </p:sp>
    </p:spTree>
    <p:extLst>
      <p:ext uri="{BB962C8B-B14F-4D97-AF65-F5344CB8AC3E}">
        <p14:creationId xmlns:p14="http://schemas.microsoft.com/office/powerpoint/2010/main" val="204955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cue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D665E-4049-938A-B428-F7830FCF7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6057E-8734-2C46-F9DA-4ECF0595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39" y="-215573"/>
            <a:ext cx="10646288" cy="540909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41254-7FC0-D7BB-38F8-D4DCB68EE29D}"/>
              </a:ext>
            </a:extLst>
          </p:cNvPr>
          <p:cNvCxnSpPr/>
          <p:nvPr/>
        </p:nvCxnSpPr>
        <p:spPr>
          <a:xfrm>
            <a:off x="1593516" y="3828716"/>
            <a:ext cx="97602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10B470-0FB4-C548-546A-1DA6CABC55C9}"/>
              </a:ext>
            </a:extLst>
          </p:cNvPr>
          <p:cNvSpPr txBox="1"/>
          <p:nvPr/>
        </p:nvSpPr>
        <p:spPr>
          <a:xfrm>
            <a:off x="6399464" y="5797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Slightly less CPP</a:t>
            </a:r>
          </a:p>
          <a:p>
            <a:r>
              <a:rPr lang="en-IE" dirty="0"/>
              <a:t>Not moving</a:t>
            </a:r>
          </a:p>
        </p:txBody>
      </p:sp>
    </p:spTree>
    <p:extLst>
      <p:ext uri="{BB962C8B-B14F-4D97-AF65-F5344CB8AC3E}">
        <p14:creationId xmlns:p14="http://schemas.microsoft.com/office/powerpoint/2010/main" val="2368005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evidence</a:t>
            </a:r>
          </a:p>
        </p:txBody>
      </p:sp>
      <p:pic>
        <p:nvPicPr>
          <p:cNvPr id="21" name="Picture 20" descr="A group of images of a green circle&#10;&#10;Description automatically generated with medium confidence">
            <a:extLst>
              <a:ext uri="{FF2B5EF4-FFF2-40B4-BE49-F238E27FC236}">
                <a16:creationId xmlns:a16="http://schemas.microsoft.com/office/drawing/2014/main" id="{73339368-B994-A613-251E-8C6441AE7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5" b="8902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59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evidence</a:t>
            </a:r>
          </a:p>
        </p:txBody>
      </p:sp>
      <p:pic>
        <p:nvPicPr>
          <p:cNvPr id="14" name="Content Placeholder 13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79B362D6-2F44-27B9-ED63-E20AE68E0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64" b="8303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786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 err="1"/>
              <a:t>RL_bb</a:t>
            </a:r>
            <a:r>
              <a:rPr lang="en-IE" sz="3700" dirty="0"/>
              <a:t> pre-</a:t>
            </a:r>
            <a:r>
              <a:rPr lang="en-IE" sz="3700" b="1" dirty="0"/>
              <a:t>response</a:t>
            </a:r>
            <a:r>
              <a:rPr lang="en-IE" sz="3700" dirty="0"/>
              <a:t> -188ms (FB)</a:t>
            </a:r>
            <a:br>
              <a:rPr lang="en-IE" sz="3700" dirty="0"/>
            </a:br>
            <a:endParaRPr lang="en-IE" sz="3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548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       (-188 before 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EVoff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Correct is much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After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 wrong higher (post EMG)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post EVOFF depolarization??</a:t>
            </a: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4F17F-547C-EA00-326E-4174B58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04" y="1401374"/>
            <a:ext cx="5407002" cy="405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23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correct (-750:600) see -300(CPP) post EVOFF depolarization??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8236258-C877-0919-82E3-51BAA45E9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65" y="5555"/>
            <a:ext cx="10159651" cy="51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response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9CEC8-E7B4-38ED-2F8F-B9487777A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59" y="1143000"/>
            <a:ext cx="6706541" cy="50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71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(-750:600) see -300 no CPP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06E066D-370A-59E3-D382-3A6124B7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3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EVoff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‘high’ is much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After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 wrong higher (post EMG)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497F0-DE11-6A5F-2968-425861FD8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446" y="116967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89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 (-750:600) see -300(CPP)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62C05-3E5C-3782-C9A4-364DE9A88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2" b="8735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237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 (-750:600) see -300( smaller 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9994A-9771-FFCB-26BD-A06346832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21" b="814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59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 correct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EVoff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FDI higher before response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FDI lower after </a:t>
            </a:r>
            <a:r>
              <a:rPr lang="en-US" sz="2000" dirty="0" err="1">
                <a:solidFill>
                  <a:srgbClr val="FFFFFF"/>
                </a:solidFill>
              </a:rPr>
              <a:t>evoff</a:t>
            </a:r>
            <a:endParaRPr lang="en-US" sz="20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BCP higher peak!!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(scalp plot) -300 and 150 300 patten?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46DD8-5A18-1AD9-4116-EFAAE376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16" y="12763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18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(-750:600) see -300(CPP higher)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25" y="-877544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(-750:600) see -300(CPP)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" y="-1135595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59EA4A-519D-58E3-CEF3-03D8D667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F231BF1-31CD-A32A-3F0E-4B4A8DD08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3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BCP higher peak in correct(L)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FDI higher in wrong (maybe baseline problem)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340652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BCP higher amplitude in ‘low’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5C55E-0EB9-1437-0AD0-4C58FC3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7" y="21993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D20221-8204-F699-209F-36AF680C3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150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54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dirty="0"/>
              <a:t>FDI vs BCP </a:t>
            </a:r>
            <a:r>
              <a:rPr lang="en-US" sz="3800" b="1" dirty="0"/>
              <a:t>wrong</a:t>
            </a:r>
            <a:r>
              <a:rPr lang="en-US" sz="3800" dirty="0"/>
              <a:t> high(0.14 left) low (0.07)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E2D54-67DD-CFA9-4DAC-A8DE6CBF9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98E3C1-808F-3D7B-6430-C1E1357C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correct</a:t>
            </a:r>
            <a:r>
              <a:rPr lang="en-US" sz="220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BCP higher amplitude in ‘low’ </a:t>
            </a:r>
          </a:p>
        </p:txBody>
      </p:sp>
    </p:spTree>
    <p:extLst>
      <p:ext uri="{BB962C8B-B14F-4D97-AF65-F5344CB8AC3E}">
        <p14:creationId xmlns:p14="http://schemas.microsoft.com/office/powerpoint/2010/main" val="1897459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Correct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DFF00A-C40C-E026-BB8A-4C53742CA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00" b="9067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692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0642-1ED6-9945-15B3-DFB7327F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83814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821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9310-3774-7B5E-4542-58C77EB4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3C994-CB27-502C-2683-7E5A691D6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81396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BA2F-DC03-9AD7-46F8-2522835C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2BAB0-0970-B5FA-5372-9248A65E7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30921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A234-6BB9-549A-76C6-B9748FC4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172D0-78BC-2065-44B8-6EAFFBFF5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83716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ADDF-98D7-1177-C46E-5D53E96F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9625C-08C9-DD6B-12AB-8801B7B1D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36595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EB01E4-622B-A5ED-D418-6A632A6C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07" b="876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456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wrong(SL pre-cue -188ms) amplitude larger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min evidence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* trial number 4:1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4BF62-6829-E835-1631-88BCC4813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336" y="-2"/>
            <a:ext cx="6259502" cy="4694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45CE3-7537-55B0-55AB-C34B5538A0DE}"/>
              </a:ext>
            </a:extLst>
          </p:cNvPr>
          <p:cNvSpPr txBox="1"/>
          <p:nvPr/>
        </p:nvSpPr>
        <p:spPr>
          <a:xfrm>
            <a:off x="5483895" y="4566158"/>
            <a:ext cx="6592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C1 (at baseline on)</a:t>
            </a:r>
          </a:p>
          <a:p>
            <a:r>
              <a:rPr lang="en-IE" dirty="0"/>
              <a:t>SSVEP (after baseline on)</a:t>
            </a:r>
          </a:p>
          <a:p>
            <a:r>
              <a:rPr lang="en-IE" dirty="0"/>
              <a:t>Emergency (300ms after cue change)</a:t>
            </a:r>
          </a:p>
          <a:p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r>
              <a:rPr lang="en-IE" dirty="0"/>
              <a:t>Peak around 500 </a:t>
            </a:r>
          </a:p>
          <a:p>
            <a:r>
              <a:rPr lang="en-IE" dirty="0"/>
              <a:t>Drop after decision/ action; maintain if wrong</a:t>
            </a:r>
          </a:p>
          <a:p>
            <a:r>
              <a:rPr lang="en-IE" dirty="0"/>
              <a:t>Second peak after DDL1.5 (Emergency caused by time pressure?)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7094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Correct (-1200:1500) pre cue</a:t>
            </a:r>
            <a:endParaRPr lang="en-US" sz="3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D5C3E8E-6E1C-0730-4CD2-E314D6FE1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72250"/>
            <a:ext cx="10079790" cy="5121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9E05F0-3028-2031-8B78-E81750CACAC8}"/>
              </a:ext>
            </a:extLst>
          </p:cNvPr>
          <p:cNvSpPr txBox="1"/>
          <p:nvPr/>
        </p:nvSpPr>
        <p:spPr>
          <a:xfrm>
            <a:off x="6871369" y="5467088"/>
            <a:ext cx="4288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CPP seems start -600(after cue), </a:t>
            </a:r>
          </a:p>
          <a:p>
            <a:r>
              <a:rPr lang="en-IE" dirty="0"/>
              <a:t>peak at 600</a:t>
            </a:r>
          </a:p>
          <a:p>
            <a:r>
              <a:rPr lang="en-IE" dirty="0"/>
              <a:t>Move from partial to centra?</a:t>
            </a:r>
          </a:p>
        </p:txBody>
      </p:sp>
    </p:spTree>
    <p:extLst>
      <p:ext uri="{BB962C8B-B14F-4D97-AF65-F5344CB8AC3E}">
        <p14:creationId xmlns:p14="http://schemas.microsoft.com/office/powerpoint/2010/main" val="1896098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cue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F2EB6BB-21DA-6594-6CDB-322E398A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78" y="0"/>
            <a:ext cx="10154975" cy="5159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399D5-8A96-8519-1B5B-D4AB7A24F682}"/>
              </a:ext>
            </a:extLst>
          </p:cNvPr>
          <p:cNvSpPr txBox="1"/>
          <p:nvPr/>
        </p:nvSpPr>
        <p:spPr>
          <a:xfrm>
            <a:off x="6629401" y="5586257"/>
            <a:ext cx="6104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CPP seems start -600(after cue), </a:t>
            </a:r>
          </a:p>
          <a:p>
            <a:r>
              <a:rPr lang="en-IE" dirty="0"/>
              <a:t>Maintain for the rest</a:t>
            </a:r>
          </a:p>
          <a:p>
            <a:r>
              <a:rPr lang="en-IE" dirty="0"/>
              <a:t>Location not moving</a:t>
            </a:r>
          </a:p>
        </p:txBody>
      </p:sp>
    </p:spTree>
    <p:extLst>
      <p:ext uri="{BB962C8B-B14F-4D97-AF65-F5344CB8AC3E}">
        <p14:creationId xmlns:p14="http://schemas.microsoft.com/office/powerpoint/2010/main" val="2500614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7FACB-B58D-B850-B237-E5FC2F94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10" y="458866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1D6CB2-6D34-A9B2-30CC-D892A579C5EA}"/>
              </a:ext>
            </a:extLst>
          </p:cNvPr>
          <p:cNvSpPr txBox="1"/>
          <p:nvPr/>
        </p:nvSpPr>
        <p:spPr>
          <a:xfrm>
            <a:off x="5588000" y="4804222"/>
            <a:ext cx="61066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Emergency/ACC  (300ms after cue change)- only for high??</a:t>
            </a:r>
          </a:p>
          <a:p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r>
              <a:rPr lang="en-IE" dirty="0"/>
              <a:t>Peak around 500 ; -only high</a:t>
            </a:r>
          </a:p>
          <a:p>
            <a:r>
              <a:rPr lang="en-IE" dirty="0"/>
              <a:t>Drop after decision/ action; maintain for low</a:t>
            </a:r>
          </a:p>
          <a:p>
            <a:r>
              <a:rPr lang="en-IE" dirty="0"/>
              <a:t>Second peak after DDL1.5 (Emergency caused by time pressure?) -both</a:t>
            </a:r>
          </a:p>
        </p:txBody>
      </p:sp>
    </p:spTree>
    <p:extLst>
      <p:ext uri="{BB962C8B-B14F-4D97-AF65-F5344CB8AC3E}">
        <p14:creationId xmlns:p14="http://schemas.microsoft.com/office/powerpoint/2010/main" val="205345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1165</Words>
  <Application>Microsoft Office PowerPoint</Application>
  <PresentationFormat>Widescreen</PresentationFormat>
  <Paragraphs>164</Paragraphs>
  <Slides>45</Slides>
  <Notes>20</Notes>
  <HiddenSlides>12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Aptos</vt:lpstr>
      <vt:lpstr>Aptos Display</vt:lpstr>
      <vt:lpstr>Arial</vt:lpstr>
      <vt:lpstr>Office Theme</vt:lpstr>
      <vt:lpstr>All analysis Exclude invalided trials when too early and wrong muscle CPP channel: 19</vt:lpstr>
      <vt:lpstr>SL pre-cue -188ms (CW / HL) SL pre-evidence -188ms (FB) </vt:lpstr>
      <vt:lpstr>Correct Vs wrong(SL_b)</vt:lpstr>
      <vt:lpstr>Correct (-1200:1500) pre evd</vt:lpstr>
      <vt:lpstr>Wrong (-1200:1500) pre evd</vt:lpstr>
      <vt:lpstr>Correct Vs wrong(SL pre-cue -188ms) amplitude larger</vt:lpstr>
      <vt:lpstr>Correct (-1200:1500) pre cue</vt:lpstr>
      <vt:lpstr>Wrong (-1200:1500) pre cue</vt:lpstr>
      <vt:lpstr>High Vs Low(SL_bb)</vt:lpstr>
      <vt:lpstr>High,0.14 (-1200:1500) pre cue</vt:lpstr>
      <vt:lpstr>Low,0.07 (-1200:1500) pre cue</vt:lpstr>
      <vt:lpstr>High Vs Low(SL_b)</vt:lpstr>
      <vt:lpstr>High,0.14 (-1200:1500) pre evidence</vt:lpstr>
      <vt:lpstr>Low,0.07 (-1200:1500) pre evidence</vt:lpstr>
      <vt:lpstr>FDI Vs BCP(ERP more clear in pre evidence plot)</vt:lpstr>
      <vt:lpstr>Pre cue</vt:lpstr>
      <vt:lpstr>FDI vs BCP correct(L) wrong(R)</vt:lpstr>
      <vt:lpstr>FDI vs BCP correct(L) wrong(R)</vt:lpstr>
      <vt:lpstr>FDI vs BCP correct high(0.14 left) low (0.07) right</vt:lpstr>
      <vt:lpstr>FDI vs BCP correct high(0.14 left) low (0.07) right</vt:lpstr>
      <vt:lpstr>FDI vs BCP wrong high(0.14 left) low (0.07 right)</vt:lpstr>
      <vt:lpstr>FDI vs BCP wrong high(0.14 left) low (0.07 right)</vt:lpstr>
      <vt:lpstr>FDI (-600:750) pre cue</vt:lpstr>
      <vt:lpstr>BCP (-600:750) pre cue</vt:lpstr>
      <vt:lpstr>FDI (-600:750) pre evidence</vt:lpstr>
      <vt:lpstr>BCP (-600:750) pre evidence</vt:lpstr>
      <vt:lpstr>RL_bb pre-response -188ms (FB) </vt:lpstr>
      <vt:lpstr>Correct Vs Wrong       (-188 before EVoff)</vt:lpstr>
      <vt:lpstr>correct (-750:600) see -300(CPP) post EVOFF depolarization??</vt:lpstr>
      <vt:lpstr>wrong (-750:600) see -300 no CPP </vt:lpstr>
      <vt:lpstr>High vs low (-188 before EVoff)</vt:lpstr>
      <vt:lpstr>high (-750:600) see -300(CPP)</vt:lpstr>
      <vt:lpstr>low (-750:600) see -300( smaller CPP)</vt:lpstr>
      <vt:lpstr>FDI vs BCP correct (-188 before EVoff)</vt:lpstr>
      <vt:lpstr>FDI (-750:600) see -300(CPP higher)</vt:lpstr>
      <vt:lpstr>BCP (-750:600) see -300(CPP)</vt:lpstr>
      <vt:lpstr>FDI vs BCP correct(L) wrong(R)</vt:lpstr>
      <vt:lpstr>FDI vs BCP correct high(0.14 left) low (0.07) right</vt:lpstr>
      <vt:lpstr>FDI vs BCP wrong high(0.14 left) low (0.07) right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28</cp:revision>
  <dcterms:created xsi:type="dcterms:W3CDTF">2024-07-03T13:23:16Z</dcterms:created>
  <dcterms:modified xsi:type="dcterms:W3CDTF">2024-07-04T13:24:11Z</dcterms:modified>
</cp:coreProperties>
</file>